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notesSlides/notesSlide27.xml" ContentType="application/vnd.openxmlformats-officedocument.presentationml.notesSlide+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notesSlides/notesSlide28.xml" ContentType="application/vnd.openxmlformats-officedocument.presentationml.notesSlide+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notesSlides/notesSlide36.xml" ContentType="application/vnd.openxmlformats-officedocument.presentationml.notesSlide+xml"/>
  <Override PartName="/ppt/ink/ink325.xml" ContentType="application/inkml+xml"/>
  <Override PartName="/ppt/ink/ink326.xml" ContentType="application/inkml+xml"/>
  <Override PartName="/ppt/ink/ink327.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28.xml" ContentType="application/inkml+xml"/>
  <Override PartName="/ppt/ink/ink329.xml" ContentType="application/inkml+xml"/>
  <Override PartName="/ppt/ink/ink330.xml" ContentType="application/inkml+xml"/>
  <Override PartName="/ppt/notesSlides/notesSlide39.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77" r:id="rId2"/>
    <p:sldId id="419" r:id="rId3"/>
    <p:sldId id="420" r:id="rId4"/>
    <p:sldId id="421"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507" r:id="rId28"/>
    <p:sldId id="508" r:id="rId29"/>
    <p:sldId id="509"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513" r:id="rId47"/>
    <p:sldId id="463" r:id="rId48"/>
    <p:sldId id="464" r:id="rId49"/>
    <p:sldId id="465" r:id="rId50"/>
    <p:sldId id="466" r:id="rId51"/>
    <p:sldId id="467" r:id="rId52"/>
    <p:sldId id="468" r:id="rId53"/>
    <p:sldId id="469" r:id="rId54"/>
    <p:sldId id="470" r:id="rId55"/>
    <p:sldId id="512" r:id="rId56"/>
    <p:sldId id="515" r:id="rId57"/>
    <p:sldId id="471" r:id="rId58"/>
    <p:sldId id="514" r:id="rId59"/>
    <p:sldId id="472" r:id="rId60"/>
    <p:sldId id="473" r:id="rId61"/>
    <p:sldId id="474" r:id="rId62"/>
    <p:sldId id="475" r:id="rId63"/>
    <p:sldId id="476" r:id="rId64"/>
    <p:sldId id="477" r:id="rId65"/>
    <p:sldId id="478" r:id="rId66"/>
    <p:sldId id="479" r:id="rId67"/>
    <p:sldId id="480" r:id="rId68"/>
    <p:sldId id="481" r:id="rId69"/>
    <p:sldId id="482" r:id="rId70"/>
    <p:sldId id="519" r:id="rId71"/>
    <p:sldId id="520" r:id="rId72"/>
    <p:sldId id="483" r:id="rId73"/>
    <p:sldId id="484" r:id="rId74"/>
    <p:sldId id="485" r:id="rId75"/>
    <p:sldId id="486" r:id="rId76"/>
    <p:sldId id="487" r:id="rId77"/>
    <p:sldId id="516" r:id="rId78"/>
    <p:sldId id="490" r:id="rId79"/>
    <p:sldId id="517" r:id="rId80"/>
    <p:sldId id="492" r:id="rId81"/>
    <p:sldId id="493" r:id="rId82"/>
    <p:sldId id="501" r:id="rId83"/>
    <p:sldId id="502" r:id="rId84"/>
    <p:sldId id="503" r:id="rId85"/>
    <p:sldId id="504" r:id="rId86"/>
    <p:sldId id="505" r:id="rId87"/>
    <p:sldId id="518" r:id="rId8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205">
          <p15:clr>
            <a:srgbClr val="A4A3A4"/>
          </p15:clr>
        </p15:guide>
        <p15:guide id="2" pos="2996">
          <p15:clr>
            <a:srgbClr val="A4A3A4"/>
          </p15:clr>
        </p15:guide>
      </p15:sldGuideLst>
    </p:ext>
    <p:ext uri="{2D200454-40CA-4A62-9FC3-DE9A4176ACB9}">
      <p15:notesGuideLst xmlns:p15="http://schemas.microsoft.com/office/powerpoint/2012/main">
        <p15:guide id="1" orient="horz" pos="2940">
          <p15:clr>
            <a:srgbClr val="A4A3A4"/>
          </p15:clr>
        </p15:guide>
        <p15:guide id="2" pos="22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DF9"/>
    <a:srgbClr val="1D41D5"/>
    <a:srgbClr val="F89DFC"/>
    <a:srgbClr val="EAEAEA"/>
    <a:srgbClr val="E4B6E8"/>
    <a:srgbClr val="CCFF99"/>
    <a:srgbClr val="CC99FF"/>
    <a:srgbClr val="FF99FF"/>
    <a:srgbClr val="8BED83"/>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2252" autoAdjust="0"/>
  </p:normalViewPr>
  <p:slideViewPr>
    <p:cSldViewPr>
      <p:cViewPr varScale="1">
        <p:scale>
          <a:sx n="105" d="100"/>
          <a:sy n="105" d="100"/>
        </p:scale>
        <p:origin x="1716" y="114"/>
      </p:cViewPr>
      <p:guideLst>
        <p:guide orient="horz" pos="2205"/>
        <p:guide pos="29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40"/>
        <p:guide pos="22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2:53:36.384"/>
    </inkml:context>
    <inkml:brush xml:id="br0">
      <inkml:brushProperty name="width" value="0.1" units="cm"/>
      <inkml:brushProperty name="height" value="0.1" units="cm"/>
      <inkml:brushProperty name="color" value="#66CC00"/>
    </inkml:brush>
  </inkml:definitions>
  <inkml:trace contextRef="#ctx0" brushRef="#br0">58 10 7970,'-27'-9'2680,"9"9"-2616,12 0-32,-1 3-96,7 8-424,2 7 328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8.044"/>
    </inkml:context>
    <inkml:brush xml:id="br0">
      <inkml:brushProperty name="width" value="0.1" units="cm"/>
      <inkml:brushProperty name="height" value="0.1" units="cm"/>
      <inkml:brushProperty name="color" value="#66CC00"/>
    </inkml:brush>
  </inkml:definitions>
  <inkml:trace contextRef="#ctx0" brushRef="#br0">1 17 7122,'59'-16'2760,"-54"19"-1944,-4 12-280,4 3 33,-1 7-73,-4-4-48,0 12-96,3 3-72,-5 10-112,2 5-48,-6-12-88,6 12-24,-2-23-144,4 0-152,-1-20-328,-2-21-224,-1-23 511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7.865"/>
    </inkml:context>
    <inkml:brush xml:id="br0">
      <inkml:brushProperty name="width" value="0.1" units="cm"/>
      <inkml:brushProperty name="height" value="0.1" units="cm"/>
      <inkml:brushProperty name="color" value="#66CC00"/>
    </inkml:brush>
  </inkml:definitions>
  <inkml:trace contextRef="#ctx0" brushRef="#br0">223 48 7938,'4'-20'2270,"3"-8"-561,-4 29-1276,-1 17-83,-8 185 994,-1-74-940,-22 468 885,29-591-1251,0-1-1,-1 1 1,1-1 0,-1 1 0,-1-1 0,1 1 0,-1-1-1,-4 10 1,6-14-28,-1 0-1,0-1 1,1 1-1,-1 0 1,0-1-1,0 1 1,1 0-1,-1-1 1,0 1 0,0-1-1,0 1 1,0-1-1,0 1 1,0-1-1,0 0 1,0 0-1,0 1 1,0-1-1,0 0 1,-1 0-1,-1 0-2,0-1 0,-1 1-1,1-1 1,0 1-1,0-1 1,0 0 0,0-1-1,0 1 1,-4-2-1,-3-3-38,-2 1-147,0-1-1,1 0 1,0 0-1,1-1 1,-1-1-1,1 0 1,1 0-1,-1-1 1,-7-10-1,13 10-558,2-6 323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8.220"/>
    </inkml:context>
    <inkml:brush xml:id="br0">
      <inkml:brushProperty name="width" value="0.1" units="cm"/>
      <inkml:brushProperty name="height" value="0.1" units="cm"/>
      <inkml:brushProperty name="color" value="#66CC00"/>
    </inkml:brush>
  </inkml:definitions>
  <inkml:trace contextRef="#ctx0" brushRef="#br0">1 85 8010,'90'-84'3168,"-93"97"-1927,3 2-913,0 1 16,3 12-80,0-5-80,-6-2-64,0 7-72,-2 9-40,-8-1 8,3 6 8,-5-2-8,5 4-88,-1-13-64,1-11-272,10-2-216,-2-24 392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8.724"/>
    </inkml:context>
    <inkml:brush xml:id="br0">
      <inkml:brushProperty name="width" value="0.1" units="cm"/>
      <inkml:brushProperty name="height" value="0.1" units="cm"/>
      <inkml:brushProperty name="color" value="#66CC00"/>
    </inkml:brush>
  </inkml:definitions>
  <inkml:trace contextRef="#ctx0" brushRef="#br0">5 1 8834,'7'0'278,"0"0"-1,0 0 1,-1 0-1,1 1 1,0 0 0,0 1-1,-1 0 1,1 0-1,-1 0 1,0 1 0,0-1-1,0 2 1,0-1-1,0 1 1,0-1 0,7 9-1,-9-9-294,-1 0 1,1 0-1,-1 0 0,0 1 0,0 0 0,-1 0 0,1 0 1,-1 0-1,1 0 0,-1 0 0,-1 0 0,1 1 0,-1-1 0,1 1 1,-1-1-1,-1 1 0,1 0 0,-1-1 0,1 1 0,-1 0 1,0-1-1,-1 1 0,1 0 0,-3 8 0,0-8 0,0 0 1,1 0-1,-2-1 1,1 1-1,0-1 0,-1 0 1,0 0-1,0 0 0,0 0 1,-7 4-1,-16 16-23,18-14-15,-2 2 134,0 1 1,1 0-1,1 0 0,-9 16 0,17-26-34,-1-1 0,1 1 0,0-1-1,0 1 1,0-1 0,0 1 0,0 0 0,1 0-1,-1 0 1,1-1 0,0 1 0,-1 0 0,1 0-1,1 0 1,-1 0 0,0-1 0,1 1 0,-1 0-1,1 0 1,0-1 0,0 1 0,0 0 0,0-1-1,1 1 1,-1-1 0,1 1 0,-1-1 0,1 0 0,0 1-1,2 1 1,8 5 9,0-1-1,0 0 0,1 0 1,0-1-1,25 8 1,-24-9-47,0 0 0,-1 0 1,1 2-1,15 10 1,-27-17 0,-1 0 1,0 0 0,0 0 0,1 0 0,-1 0 0,0 0 0,0 0 0,0 0-1,0 1 1,0-1 0,0 0 0,0 0 0,0 1 0,-1-1 0,1 1-1,-1-1 1,1 1 0,-1-1 0,1 1 0,-1-1 0,0 1 0,1-1 0,-1 1-1,0 0 1,0-1 0,0 1 0,-1-1 0,1 1 0,0-1 0,-1 1 0,1-1-1,0 1 1,-1-1 0,0 1 0,1-1 0,-1 1 0,0-1 0,0 0 0,0 1-1,0-1 1,0 0 0,0 0 0,0 0 0,0 0 0,0 0 0,-2 1 0,-6 5 85,0-1 1,0 0-1,0 0 1,-20 7-1,26-12-87,-9 4 4,1 0 0,0 1 1,0 0-1,1 1 0,-1 0 1,2 0-1,-1 1 0,1 1 1,0-1-1,0 2 0,-12 17 1,7-7-739,22-37-941,6-11 814,0-10 469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9.097"/>
    </inkml:context>
    <inkml:brush xml:id="br0">
      <inkml:brushProperty name="width" value="0.1" units="cm"/>
      <inkml:brushProperty name="height" value="0.1" units="cm"/>
      <inkml:brushProperty name="color" value="#66CC00"/>
    </inkml:brush>
  </inkml:definitions>
  <inkml:trace contextRef="#ctx0" brushRef="#br0">18 121 7202,'8'-94'2516,"-8"92"-2423,0 1 1,0-1-1,0 1 0,0 0 0,1-1 1,-1 1-1,0-1 0,1 1 0,-1 0 1,1-1-1,-1 1 0,1 0 0,0 0 1,0 0-1,-1-1 0,1 1 0,0 0 1,2-2-1,11 9 523,-14-6-585,0 0 0,0 1 0,1-1-1,-1 0 1,0 1 0,1-1-1,-1 0 1,0 1 0,0-1 0,1 0-1,-1 0 1,0 0 0,1 1-1,-1-1 1,1 0 0,-1 0 0,0 0-1,1 0 1,-1 0 0,1 0-1,-1 1 1,0-1 0,1 0 0,-1 0-1,1 0 1,-1 0 0,0-1-1,1 1 1,-1 0 0,1 0 0,-1 0-1,0 0 1,1 0 0,-1 0-1,0-1 1,1 1 0,4 58 3111,-23 88-2205,2-22-650,13-102-409,-1-1 1,-1 0-1,-14 37 1,17-54 34,1 6-978,6-13-60,12-18-62,1-5 779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9.437"/>
    </inkml:context>
    <inkml:brush xml:id="br0">
      <inkml:brushProperty name="width" value="0.1" units="cm"/>
      <inkml:brushProperty name="height" value="0.1" units="cm"/>
      <inkml:brushProperty name="color" value="#66CC00"/>
    </inkml:brush>
  </inkml:definitions>
  <inkml:trace contextRef="#ctx0" brushRef="#br0">56 77 9202,'-1'-30'899,"0"25"-538,1 0 0,0 0-1,0 1 1,0-1 0,0 0-1,3-9 1,-3 14-333,0-1-1,0 1 1,0 0-1,1 0 1,-1 0 0,0-1-1,0 1 1,0 0 0,1 0-1,-1 0 1,0 0 0,0 0-1,1-1 1,-1 1 0,0 0-1,0 0 1,1 0 0,-1 0-1,0 0 1,0 0 0,1 0-1,-1 0 1,0 0 0,0 0-1,1 0 1,-1 0 0,0 0-1,0 0 1,1 0 0,-1 0-1,0 0 1,0 1 0,1-1-1,-1 0 1,0 0 0,0 0-1,0 0 1,1 0 0,-1 1-1,0-1 1,0 0 0,1 0-1,19 23 822,60 69 1072,-56-67-1725,-1 0 1,32 48-1,-49-65-186,-1 1 1,-1-1-1,0 1 1,0 0-1,-1 1 1,0-1-1,0 1 1,-1-1-1,0 1 1,-1 0-1,0 0 1,-1 0-1,0 15 1,-2-17 6,1 0 1,-2-1-1,1 1 1,-1-1-1,0 0 0,0 1 1,0-1-1,-1-1 1,-1 1-1,1-1 0,-1 1 1,-10 10-1,-8 4 180,-49 37 0,29-24-39,-2-1-44,-15 14-2,50-35-297,19-15-653,23-19-493,3-10 643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3.251"/>
    </inkml:context>
    <inkml:brush xml:id="br0">
      <inkml:brushProperty name="width" value="0.1" units="cm"/>
      <inkml:brushProperty name="height" value="0.1" units="cm"/>
      <inkml:brushProperty name="color" value="#66CC00"/>
    </inkml:brush>
  </inkml:definitions>
  <inkml:trace contextRef="#ctx0" brushRef="#br0">87 229 7874,'-79'-41'2578,"78"41"-2540,1 0 0,0-1 0,-1 1 0,1 0 0,-1 0 0,1-1 0,0 1 0,-1 0 0,1-1 0,0 1 0,-1 0 0,1-1 0,0 1 0,-1 0 0,1-1 0,0 1 0,0-1 0,0 1 0,-1-1 0,1 1 0,0 0 0,0-1 0,0 1 0,0-1 0,0 1 0,0-1 0,0 1 0,0-1 0,0 1 0,0-1 0,0 1 0,0-1 0,0 1 0,0-1 0,1 1 0,-1 0 0,0-1 0,0 1 0,0-1 0,1 1 0,-1 0 0,0-1 0,1 1 0,-1-1 0,0 1 0,1 0 0,-1-1 0,20-16 366,-15 14-148,25-22 88,2 0-1,0 2 0,62-32 1,-85 51-334,1 1 1,-1 0-1,1 1 0,-1 0 1,1 1-1,0-1 1,-1 2-1,1-1 0,15 3 1,-11-2-138,1 0 0,-1-1 0,19-3 0,-28 4-559,-9 5 1194,2-3 307,-8 0-83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3.582"/>
    </inkml:context>
    <inkml:brush xml:id="br0">
      <inkml:brushProperty name="width" value="0.1" units="cm"/>
      <inkml:brushProperty name="height" value="0.1" units="cm"/>
      <inkml:brushProperty name="color" value="#66CC00"/>
    </inkml:brush>
  </inkml:definitions>
  <inkml:trace contextRef="#ctx0" brushRef="#br0">142 21 6953,'-69'-21'2230,"68"21"-2196,0 0 0,0 0-1,0 0 1,1 0-1,-1 0 1,0 1 0,0-1-1,0 0 1,0 0-1,1 0 1,-1 1 0,0-1-1,0 1 1,1-1-1,-1 0 1,0 1 0,0-1-1,1 1 1,-1-1 0,1 1-1,-1 0 1,0-1-1,1 1 1,-1 0 0,1-1-1,-1 1 1,1 0-1,0 0 1,-1-1 0,1 1-1,0 0 1,0 0 0,-1 0-1,1-1 1,0 1-1,0 0 1,0 0 0,0 0-1,0 0 1,0 0-1,0-1 1,0 1 0,0 0-1,1 0 1,-1 0 0,0-1-1,0 1 1,1 1-1,0 3 285,-6 11-9,2 0 1,0 1 0,1-1-1,1 1 1,1-1 0,1 26 0,-1 36-115,-3-32-285,-3-1-1,-1 1 1,-18 56-1,34-140-3484,-4 4 2659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3.921"/>
    </inkml:context>
    <inkml:brush xml:id="br0">
      <inkml:brushProperty name="width" value="0.1" units="cm"/>
      <inkml:brushProperty name="height" value="0.1" units="cm"/>
      <inkml:brushProperty name="color" value="#66CC00"/>
    </inkml:brush>
  </inkml:definitions>
  <inkml:trace contextRef="#ctx0" brushRef="#br0">0 32 5849,'8'-16'2516,"2"1"1339,-6 24-3122,7 13-646,-1 1-1,-1 1 1,-1 0-1,-1 0 1,-1 0-1,-2 1 0,0 0 1,-1-1-1,-1 31 1,-4-2-72,2-1 0,3 1 0,15 87 0,-15-126-10,0-4-97,-1-1-1,-1 1 0,0-1 0,0 15 0,-1-23 58,0 0 0,0 0 0,0 0 0,0 0 0,0 1-1,0-1 1,-1 0 0,1 0 0,0 0 0,-1 0 0,1 0 0,-1 0-1,1 0 1,-1-1 0,0 1 0,1 0 0,-1 0 0,0 0 0,0 0-1,1-1 1,-1 1 0,0 0 0,0-1 0,0 1 0,0-1 0,0 1 0,0-1-1,0 1 1,0-1 0,0 0 0,0 1 0,0-1 0,0 0 0,0 0-1,0 0 1,0 0 0,-1 0 0,1 0 0,0 0 0,0 0 0,0 0-1,0-1 1,-1 1 0,3-3-316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4.253"/>
    </inkml:context>
    <inkml:brush xml:id="br0">
      <inkml:brushProperty name="width" value="0.1" units="cm"/>
      <inkml:brushProperty name="height" value="0.1" units="cm"/>
      <inkml:brushProperty name="color" value="#66CC00"/>
    </inkml:brush>
  </inkml:definitions>
  <inkml:trace contextRef="#ctx0" brushRef="#br0">145 42 7554,'-92'-41'2800,"96"47"-2208,-3-6-272,9 2 0,2-1-87,7-1 7,-2-1-136,9 1-56,0 1-136,-8-1-152,14 5-433,-27-5 441</inkml:trace>
  <inkml:trace contextRef="#ctx0" brushRef="#br0" timeOffset="1">93 78 6833,'-92'59'2713,"105"-58"-1497,3-5-1096,7 4 32,7 0 40,-4-5-24,9 5-56,-1 0-96,-12-7-288,-8 5 48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4.580"/>
    </inkml:context>
    <inkml:brush xml:id="br0">
      <inkml:brushProperty name="width" value="0.1" units="cm"/>
      <inkml:brushProperty name="height" value="0.1" units="cm"/>
      <inkml:brushProperty name="color" value="#66CC00"/>
    </inkml:brush>
  </inkml:definitions>
  <inkml:trace contextRef="#ctx0" brushRef="#br0">23 210 7642,'-13'13'2408,"4"-4"-620,20-14-1195,0-2-460,1-1 49,0 1 0,0 0 1,0 1-1,1 1 0,27-8 1,9-2 331,92-42 0,6-2-341,-116 50-188,0 3-1,1 0 0,44-1 1,-6 0-856,-61 3-442,-14 0 959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8.384"/>
    </inkml:context>
    <inkml:brush xml:id="br0">
      <inkml:brushProperty name="width" value="0.1" units="cm"/>
      <inkml:brushProperty name="height" value="0.1" units="cm"/>
      <inkml:brushProperty name="color" value="#66CC00"/>
    </inkml:brush>
  </inkml:definitions>
  <inkml:trace contextRef="#ctx0" brushRef="#br0">171 82 7394,'5'-2'299,"0"-1"1,0 1-1,0 0 1,0 0-1,0 0 1,0 1-1,1 0 1,-1 0 0,1 0-1,-1 0 1,6 1-1,-6 0-287,1 0-1,-1 0 0,0-1 1,0 0-1,0 0 1,0 0-1,0-1 1,0 0-1,5-2 0,17-30 301,-23 32-296,0 0-1,0-1 0,0 2 0,0-1 0,1 0 0,-1 1 0,1 0 0,-1-1 0,1 2 0,-1-1 0,1 1 0,-1-1 0,1 1 0,0 1 0,-1-1 0,6 1 1,-8 0-11,0 0 0,0-1 1,0 1-1,0 0 0,0 0 1,-1 0-1,1 0 0,0 0 1,0 0-1,-1 1 1,1-1-1,-1 1 0,1-1 1,-1 1-1,0-1 0,0 1 1,1 0-1,-1 0 1,0-1-1,-1 1 0,1 0 1,0 0-1,0 0 0,-1 0 1,1 0-1,-1 0 0,0 0 1,1 0-1,-1 0 1,0 1-1,0-1 0,-1 0 1,1 0-1,0 0 0,-1 0 1,1 0-1,-1 0 1,0 2-1,-7 44 145,3 1 0,2 0 0,3 67 0,1-4-7,-5 530 564,4-638-693,0 0 0,0-1 1,0 1-1,0 0 0,-1-1 1,1 1-1,-1 0 1,0-1-1,0 1 0,0-1 1,-1 1-1,1-1 1,-1 0-1,0 0 0,0 1 1,0-1-1,-3 4 0,2-6-7,0 0-1,1 0 0,-1 0 0,0 0 0,1 0 1,-1-1-1,0 1 0,0-1 0,0 0 0,0 0 1,1 0-1,-1 0 0,0 0 0,0-1 0,0 1 1,0-1-1,1 0 0,-1 1 0,0-1 0,1-1 1,-1 1-1,-3-3 0,-38-14-299,1-2 0,1-2 0,1-1-1,-72-57 1,69 37-57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4.939"/>
    </inkml:context>
    <inkml:brush xml:id="br0">
      <inkml:brushProperty name="width" value="0.1" units="cm"/>
      <inkml:brushProperty name="height" value="0.1" units="cm"/>
      <inkml:brushProperty name="color" value="#66CC00"/>
    </inkml:brush>
  </inkml:definitions>
  <inkml:trace contextRef="#ctx0" brushRef="#br0">104 0 7570,'-69'130'2704,"69"-123"-2200,-6-9 1561,6 15-2017,0 12-16,-5 23-104,-2-37-136,-1-9-320,0-2 1136,10 16-576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5.282"/>
    </inkml:context>
    <inkml:brush xml:id="br0">
      <inkml:brushProperty name="width" value="0.1" units="cm"/>
      <inkml:brushProperty name="height" value="0.1" units="cm"/>
      <inkml:brushProperty name="color" value="#66CC00"/>
    </inkml:brush>
  </inkml:definitions>
  <inkml:trace contextRef="#ctx0" brushRef="#br0">0 684 8514,'7'3'2920,"5"2"-2607,-11-9-89,12 27 32,-6 5-24,-5-1-64,12 9-64,-4-12-88,10 11-8,-5-6-104,-10-10-112,1-8-416,-1-18 415</inkml:trace>
  <inkml:trace contextRef="#ctx0" brushRef="#br0" timeOffset="1">404 25 7562,'9'-10'3016,"1"-3"-1671,-4 11-1025,-1 4-40,-3 6 448,-4-5-648,0 12-144,-4 20-192,-17 24-168,5-39 1704,1 9-1056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5.623"/>
    </inkml:context>
    <inkml:brush xml:id="br0">
      <inkml:brushProperty name="width" value="0.1" units="cm"/>
      <inkml:brushProperty name="height" value="0.1" units="cm"/>
      <inkml:brushProperty name="color" value="#66CC00"/>
    </inkml:brush>
  </inkml:definitions>
  <inkml:trace contextRef="#ctx0" brushRef="#br0">9 0 8882,'-8'10'3025,"13"3"-2785,-4-1 40,9 8 40,-2-2-8,-8-5-112,4 3-72,1 2-184,-9-3-112,1-2-200,3 4-208,2-6-105,3 1 393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5.953"/>
    </inkml:context>
    <inkml:brush xml:id="br0">
      <inkml:brushProperty name="width" value="0.1" units="cm"/>
      <inkml:brushProperty name="height" value="0.1" units="cm"/>
      <inkml:brushProperty name="color" value="#66CC00"/>
    </inkml:brush>
  </inkml:definitions>
  <inkml:trace contextRef="#ctx0" brushRef="#br0">0 121 7314,'21'-19'1613,"0"1"0,34-22 1,-46 35-1432,0-1 0,0 2 1,1-1-1,-1 2 0,1-1 0,0 1 1,0 0-1,0 1 0,0 1 1,12-2-1,48 1 263,-22-1-333,50 5-1,-97-2-113,-1-1 0,1 1 0,-1 0 0,0 0 0,1 0 0,-1 0 0,1 0 0,-1 0 0,1 0 0,-1 0 0,1 0 0,-1 0 1,1 0-1,-1 0 0,1 0 0,-1 1 0,1-1 0,-1 0 0,1 0 0,-1 0 0,0 1 0,1-1 0,-1 0 0,1 0 0,-1 1 0,0-1 0,1 0 0,-1 1 0,0-1 0,1 1 0,-1-1 0,0 0 0,0 1 0,1-1 0,-1 1 0,0-1 0,0 1 0,0-1 0,0 1 0,1-1 0,-1 1 0,0-1 0,0 1 0,0-1 0,0 1 0,0-1 0,0 1 0,0-1 1,-1 0-1,1 1 0,0-1 0,0 1 0,0-1 0,0 1 0,-1-1 0,1 1 0,0-1 0,0 0 0,-1 1 0,1-1 0,0 1 0,-1-1 0,1 0 0,0 1 0,-1-1 0,-2 3-80,1 0 1,-1-1-1,0 1 0,0-1 0,0 0 1,0 0-1,0 0 0,-5 1 1,-37 10-789,37-11 653,-1-1-1,1 1 1,0 0-1,0 1 1,1 0-1,-1 0 1,0 1-1,1 0 1,0 0-1,0 1 1,0 0-1,1 0 1,-11 10-1,15-12 160,-38 59-6801,26-31 13847,3-21-5214,2 19-1601,-25 52 0,13-32-1814,14-38-257,-4-9 881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6.286"/>
    </inkml:context>
    <inkml:brush xml:id="br0">
      <inkml:brushProperty name="width" value="0.1" units="cm"/>
      <inkml:brushProperty name="height" value="0.1" units="cm"/>
      <inkml:brushProperty name="color" value="#66CC00"/>
    </inkml:brush>
  </inkml:definitions>
  <inkml:trace contextRef="#ctx0" brushRef="#br0">26 95 6833,'-2'-6'207,"-13"-61"1017,7 46 1656,8 71-2110,3 116 593,-1-139-1208,1-1 0,1 1-1,16 51 1,-19-74-136,1 0-1,-1 0 0,1 0 1,0-1-1,0 1 0,0 0 0,1-1 1,-1 0-1,1 1 0,-1-1 1,1 0-1,0 0 0,0-1 0,1 1 1,-1-1-1,1 1 0,-1-1 1,1 0-1,0-1 0,-1 1 1,1 0-1,0-1 0,0 0 0,0 0 1,0 0-1,1-1 0,-1 1 1,0-1-1,0 0 0,0 0 1,0 0-1,0-1 0,1 0 0,-1 1 1,8-4-1,8-2-27,0-2 0,0 0 0,-1-1 1,0 0-1,31-22 0,-38 22-145,0-1 1,-1 0 0,0 0-1,15-19 1,2-12-139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6.917"/>
    </inkml:context>
    <inkml:brush xml:id="br0">
      <inkml:brushProperty name="width" value="0.1" units="cm"/>
      <inkml:brushProperty name="height" value="0.1" units="cm"/>
      <inkml:brushProperty name="color" value="#66CC00"/>
    </inkml:brush>
  </inkml:definitions>
  <inkml:trace contextRef="#ctx0" brushRef="#br0">0 44 8714,'37'-35'2723,"-35"34"-2666,1-1 0,-1 1 0,1 0-1,-1 0 1,1 1 0,0-1 0,-1 0 0,1 1 0,0 0-1,-1-1 1,1 1 0,0 0 0,-1 1 0,1-1 0,0 0-1,-1 1 1,1-1 0,0 1 0,-1 0 0,1 0 0,-1 0-1,1 0 1,-1 1 0,0-1 0,1 0 0,-1 1 0,0 0-1,0 0 1,0-1 0,3 5 0,1 2-62,-1 1 0,-1-1 0,0 1 0,0 0 0,0 0 0,-1 0 0,3 17 0,-4-22-36,-2-1-1,1 0 0,0 1 0,-1-1 0,0 1 1,1-1-1,-1 0 0,-1 1 0,1-1 0,0 1 0,-1-1 1,0 0-1,1 1 0,-1-1 0,-1 0 0,1 0 1,0 0-1,-1 0 0,0 0 0,0 0 0,0 0 1,0 0-1,0-1 0,0 1 0,-1-1 0,-2 4 1,-3-2-64,0 1 1,1 1 0,0 0-1,0 0 1,1 0 0,0 0 0,0 1-1,0 0 1,-8 14 0,-11 5 2495,37-21-2091,34 22-210,-32-17-88,-14-10-24,1 1 1,-1 0-1,1-1 0,-1 1 1,1-1-1,0 1 0,-1-1 1,1 0-1,-1 1 0,1-1 1,0 0-1,-1 1 0,1-1 1,0 0-1,-1 0 1,1 1-1,0-1 0,0 0 1,-1 0-1,1 0 0,0 0 1,0 0-1,-1 0 0,1 0 1,0 0-1,1-1 0,-1 0-156,1 0-91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7.251"/>
    </inkml:context>
    <inkml:brush xml:id="br0">
      <inkml:brushProperty name="width" value="0.1" units="cm"/>
      <inkml:brushProperty name="height" value="0.1" units="cm"/>
      <inkml:brushProperty name="color" value="#66CC00"/>
    </inkml:brush>
  </inkml:definitions>
  <inkml:trace contextRef="#ctx0" brushRef="#br0">70 0 7946,'-43'76'3040,"43"-63"-2167,0 7-353,0-2 32,3 2 0,-1 6-32,1 3-248,-3 6-112,-3-2-136,-5-7 0,-1 0-24,1-6-32,6 16-288,1-10-200,-2-14-1537,7 8 1385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7.588"/>
    </inkml:context>
    <inkml:brush xml:id="br0">
      <inkml:brushProperty name="width" value="0.1" units="cm"/>
      <inkml:brushProperty name="height" value="0.1" units="cm"/>
      <inkml:brushProperty name="color" value="#66CC00"/>
    </inkml:brush>
  </inkml:definitions>
  <inkml:trace contextRef="#ctx0" brushRef="#br0">1 98 8026,'44'-24'3734,"31"-5"-3521,-48 19 278,55-10-174,-21 8-119,-59 11-176,1 1 0,-1-1 0,1 1 0,-1 0 0,0 0 0,1 0 0,-1 0 0,0 0 0,1 0 0,3 2 0,-6-2-18,1 0 0,-1 0 0,1 0 1,-1 0-1,0 1 0,1-1 0,-1 0 0,1 0 0,-1 1 0,0-1 0,1 0 0,-1 1 1,0-1-1,1 0 0,-1 1 0,0-1 0,0 0 0,1 1 0,-1-1 0,0 1 0,0-1 1,0 0-1,1 1 0,-1-1 0,0 1 0,0-1 0,0 1 0,0-1 0,0 1 0,0-1 1,0 1-1,0-1 0,0 1 0,0-1 0,0 0 0,0 1 0,0-1 0,-1 1 1,1-1-1,0 1 0,0-1 0,0 0 0,-1 1 0,1-1 0,0 1 0,0-1 0,-1 0 1,1 1-1,0-1 0,-1 1 0,-3 7 60,1 0 0,0 1 1,1-1-1,-1 1 0,2 0 1,-2 16-1,1-7 17,-30 115 237,6-12-239,16-83-93,2 0 0,-5 71-1,6-45-174,-4-35-209,11-28 372,0-1 1,-1 1 0,1-1 0,0 1 0,-1-1-1,1 0 1,0 1 0,-1-1 0,1 1 0,-1-1-1,1 0 1,-1 0 0,1 1 0,-1-1 0,1 0-1,-1 0 1,0 0 0,1 1 0,-1-1 0,1 0-1,-1 0 1,1 0 0,-1 0 0,1 0 0,-1 0-1,0 0 1,1 0 0,-1 0 0,1 0-1,-1-1 1,1 1 0,-1 0 0,1 0 0,-1-1-1,1 1 1,-2-1 0,-10-9-320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7.929"/>
    </inkml:context>
    <inkml:brush xml:id="br0">
      <inkml:brushProperty name="width" value="0.1" units="cm"/>
      <inkml:brushProperty name="height" value="0.1" units="cm"/>
      <inkml:brushProperty name="color" value="#66CC00"/>
    </inkml:brush>
  </inkml:definitions>
  <inkml:trace contextRef="#ctx0" brushRef="#br0">42 50 8538,'-42'-49'3064,"57"55"-2471,7-1-449,-3 0 64,6 4-8,-7-14 32,8 5-48,-6-4-168,5 3-80,-2 7-296,-5-1-88,-8 2 224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8.270"/>
    </inkml:context>
    <inkml:brush xml:id="br0">
      <inkml:brushProperty name="width" value="0.1" units="cm"/>
      <inkml:brushProperty name="height" value="0.1" units="cm"/>
      <inkml:brushProperty name="color" value="#66CC00"/>
    </inkml:brush>
  </inkml:definitions>
  <inkml:trace contextRef="#ctx0" brushRef="#br0">112 157 8586,'-112'114'3080,"121"-92"-2527,-1-17-449,10 1-16,-5-16 24,7-3-16,4 7 24,-4-19-256,13 22-192,-10-12-385,-12-10 417</inkml:trace>
  <inkml:trace contextRef="#ctx0" brushRef="#br0" timeOffset="1">137 68 8322,'-35'-67'2471,"38"77"-2011,-2 2-1,1-1 1,-2 0 0,1 0-1,-2 0 1,-1 18 0,-14 93-509,-19 149-1784,35-257 1411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8.728"/>
    </inkml:context>
    <inkml:brush xml:id="br0">
      <inkml:brushProperty name="width" value="0.1" units="cm"/>
      <inkml:brushProperty name="height" value="0.1" units="cm"/>
      <inkml:brushProperty name="color" value="#66CC00"/>
    </inkml:brush>
  </inkml:definitions>
  <inkml:trace contextRef="#ctx0" brushRef="#br0">1 104 9018,'100'-103'3041,"-67"105"-2977,13 9 0,5 4-32,-14-4 8,0 1-64,-29-7-104,2 1-369,-12-1 321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8.626"/>
    </inkml:context>
    <inkml:brush xml:id="br0">
      <inkml:brushProperty name="width" value="0.1" units="cm"/>
      <inkml:brushProperty name="height" value="0.1" units="cm"/>
      <inkml:brushProperty name="color" value="#66CC00"/>
    </inkml:brush>
  </inkml:definitions>
  <inkml:trace contextRef="#ctx0" brushRef="#br0">78 91 7186,'-78'-90'3064,"78"95"-1215,4-2-1897,1 7-48,-2-4-193,-3-2-79,5 6 232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9.117"/>
    </inkml:context>
    <inkml:brush xml:id="br0">
      <inkml:brushProperty name="width" value="0.1" units="cm"/>
      <inkml:brushProperty name="height" value="0.1" units="cm"/>
      <inkml:brushProperty name="color" value="#66CC00"/>
    </inkml:brush>
  </inkml:definitions>
  <inkml:trace contextRef="#ctx0" brushRef="#br0">131 0 6985,'-8'13'674,"7"-11"-537,-1 0 0,0 0-1,1 0 1,0 0-1,-1 0 1,1 0 0,0 0-1,0 0 1,0 0-1,1 1 1,-1-1 0,0 0-1,1 1 1,0-1-1,-1 1 1,1-1 0,0 1-1,0-1 1,0 0 0,1 1-1,-1-1 1,1 1-1,-1-1 1,1 0 0,0 1-1,1 3 1,5 5-24,0 0 0,-1 1 0,-1 0 0,6 17 0,-10-25-128,0 0 1,0 0-1,0 0 0,0-1 0,-1 1 1,1 0-1,-1 0 0,0 0 1,-1 0-1,1 0 0,0 0 0,-1 0 1,0 0-1,0 0 0,0 0 0,-1-1 1,1 1-1,-4 5 0,1 2 24,0 0 0,0 0 0,1 0 0,0 1 0,1-1 0,-1 24 0,0-10 34,3 13 20,0-37-61,0 0 0,0-1-1,0 1 1,0 0 0,0 0 0,0-1 0,0 1-1,0 0 1,1 0 0,-1-1 0,0 1-1,0 0 1,1-1 0,-1 1 0,0 0 0,1-1-1,-1 1 1,1 0 0,-1-1 0,1 1-1,-1-1 1,1 1 0,-1 0 0,1-1 0,0 0-1,-1 1 1,1-1 0,0 1 0,-1-1-1,1 0 1,0 1 0,-1-1 0,1 0 0,0 0-1,0 0 1,-1 0 0,1 1 0,0-1-1,1 0 1,-1-1 4,1 16-51,-2-14 46,1 1 0,-1-1 0,0 0 0,0 1 1,0-1-1,1 1 0,-1-1 0,-1 0 0,1 1 0,0-1 0,0 1 0,0-1 0,-1 0 1,1 1-1,-1-1 0,1 0 0,-1 1 0,1-1 0,-1 0 0,0 0 0,-1 2 1,-15 28 6,-21 11 0,34-39 13,1 0 0,-1 0 0,0-1 0,-1 1 0,1-1 1,0 0-1,-1 0 0,1 0 0,-9 1 0,-12 8 331,25-10-340,-1 0 0,1 0 0,0 0 0,0 0 0,0 0 0,-1 0 0,1 0 0,0 0 1,0 0-1,0 0 0,1 0 0,-1 0 0,0 0 0,0 0 0,0 0 0,1 0 0,-1 0 0,0 0 0,1 0 0,-1-1 1,1 1-1,-1 0 0,1 0 0,0 0 0,-1-1 0,1 1 0,1 1 0,1 1 56,-1-1 0,1 0 0,0 0-1,0 0 1,0 0 0,0 0 0,0 0 0,0-1-1,1 1 1,-1-1 0,1 0 0,-1 0 0,1-1 0,-1 1-1,1-1 1,-1 1 0,1-1 0,-1 0 0,6-1-1,20 3 224,13 5 146,0 2 0,75 26 0,79 33-207,-169-61-446,1-1 1,-1-1-1,1-2 1,0-1 0,39-2-1,1-7-164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09.452"/>
    </inkml:context>
    <inkml:brush xml:id="br0">
      <inkml:brushProperty name="width" value="0.1" units="cm"/>
      <inkml:brushProperty name="height" value="0.1" units="cm"/>
      <inkml:brushProperty name="color" value="#66CC00"/>
    </inkml:brush>
  </inkml:definitions>
  <inkml:trace contextRef="#ctx0" brushRef="#br0">34 0 9906,'-7'7'3529,"4"6"-2953,1 3-608,2 11-16,-3 4-8,-1-3 0,0-2-216,-3-1-248,7-9-480,-3-3 583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0.081"/>
    </inkml:context>
    <inkml:brush xml:id="br0">
      <inkml:brushProperty name="width" value="0.1" units="cm"/>
      <inkml:brushProperty name="height" value="0.1" units="cm"/>
      <inkml:brushProperty name="color" value="#66CC00"/>
    </inkml:brush>
  </inkml:definitions>
  <inkml:trace contextRef="#ctx0" brushRef="#br0">76 137 7970,'31'-109'2527,"-31"107"-2465,0 1-1,1 0 1,-1 0 0,0-1-1,1 1 1,-1 0 0,0 0 0,1 0-1,0 0 1,-1 0 0,1-1-1,0 1 1,-1 0 0,1 1-1,0-1 1,0 0 0,0 0 0,0 0-1,0 0 1,0 1 0,0-1-1,0 0 1,0 1 0,0-1-1,0 1 1,1-1 0,-1 1 0,0 0-1,3-1 1,27 11 331,-18-5-162,14 0-20,39 10-74,-62-13-148,0-1-1,0 1 0,0-1 1,-1 1-1,1 0 1,-1 0-1,1 1 0,-1-1 1,0 1-1,1 0 0,-1 0 1,-1 0-1,4 4 0,-6-6 1,1 0 0,-1-1-1,0 1 1,1 0-1,-1 0 1,0 0-1,0 0 1,0 0-1,0-1 1,0 1 0,0 0-1,0 0 1,0 0-1,0 0 1,0 0-1,-1 0 1,1 0-1,0-1 1,0 1 0,-1 0-1,1 0 1,-1 0-1,1-1 1,-1 1-1,1 0 1,-1-1-1,1 1 1,-1 0 0,0-1-1,1 1 1,-1-1-1,0 1 1,1-1-1,-1 1 1,0-1-1,-1 1 1,-33 17-254,30-16 228,-260 99 8,265-101 32,0 0 1,0 0 0,-1 0 0,1 0-1,0 0 1,0 0 0,-1 0 0,1 0-1,0 0 1,0 0 0,0 0 0,-1 0-1,1 1 1,0-1 0,0 0 0,0 0 0,0 0-1,-1 0 1,1 0 0,0 1 0,0-1-1,0 0 1,0 0 0,0 0 0,0 0-1,-1 1 1,1-1 0,0 0 0,0 0-1,0 1 1,0-1 0,0 0 0,0 0-1,0 0 1,0 1 0,0-1 0,0 0-1,0 0 1,0 0 0,0 1 0,0-1-1,0 0 1,0 0 0,0 0 0,0 1-1,0-1 1,1 0 0,-1 0 0,12 10 80,22 3-26,-9-17-32,15 1-20,-39 3-6,0 1 0,0-1 0,0 0 0,0 1-1,0-1 1,0 1 0,0-1 0,0 1 0,0 0 0,0-1-1,0 1 1,0 0 0,0 0 0,0-1 0,-1 1 0,1 0 0,0 0-1,-1 0 1,1 0 0,0 0 0,-1 0 0,1 0 0,-1 0-1,0 0 1,1 0 0,-1 1 0,0-1 0,0 0 0,0 0-1,0 0 1,0 2 0,0 15-1,-1 0-1,0 0 1,-2 0 0,-4 18 0,3-20 7,1 1 0,0 0 1,2 1-1,0 26 0,1-43-1,0 0 0,-1-1 0,1 1 0,1 0 0,-1-1 0,0 1 0,0 0 0,0 0-1,0-1 1,0 1 0,1-1 0,-1 1 0,0 0 0,1-1 0,-1 1 0,0 0 0,1-1-1,-1 1 1,1-1 0,-1 1 0,0-1 0,1 1 0,0-1 0,-1 1 0,1-1 0,-1 0 0,1 1-1,-1-1 1,1 0 0,0 0 0,-1 1 0,1-1 0,0 0 0,-1 0 0,1 0 0,0 0-1,-1 0 1,1 1 0,0-1 0,0-1 0,-1 1 0,1 0 0,0 0 0,-1 0 0,1 0-1,0 0 1,-1-1 0,1 1 0,-1 0 0,1-1 0,0 1 0,-1 0 0,1-1 0,-1 1 0,1-1-1,-1 1 1,1 0 0,0-2 0,38-32 180,-38 34-184,6-7 15,-5 4-10,1 0 0,-1 1 1,1 0-1,-1-1 0,1 1 1,0 0-1,0 0 0,0 1 1,6-4-1,-3 3-37,-1-1 1,0 0 0,0 0-1,0 0 1,0-1 0,-1 0-1,7-6 1,-9 8 64,0 0 1,0 0-1,-1 0 0,1 0 1,-1 0-1,1 0 0,-1 0 0,0 0 1,0 0-1,0 0 0,0-1 1,0 1-1,-1 0 0,1-1 1,-1 1-1,1-1 0,-1 1 0,0-1 1,0 1-1,-1-4 0,-5-6 477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0.458"/>
    </inkml:context>
    <inkml:brush xml:id="br0">
      <inkml:brushProperty name="width" value="0.1" units="cm"/>
      <inkml:brushProperty name="height" value="0.1" units="cm"/>
      <inkml:brushProperty name="color" value="#66CC00"/>
    </inkml:brush>
  </inkml:definitions>
  <inkml:trace contextRef="#ctx0" brushRef="#br0">0 97 7402,'25'14'4097,"-23"-14"-4074,0 1 1,1 0-1,-1 0 0,0 0 0,0 1 0,0-1 0,0 0 0,0 1 0,0-1 0,-1 1 0,1 0 0,0 0 0,-1-1 0,1 1 0,-1 0 0,0 0 0,0 0 0,0 1 0,0-1 0,0 0 0,0 0 0,1 5 0,1 7 88,-1 1 0,0 0 0,-1 0 0,-1 0 0,-2 23 0,1-22-99,1 0-1,0 0 0,1 0 0,5 28 0,-2-25-1,-2-8 11,1 0-1,0 0 0,1 0 0,0 0 1,5 10-1,-8-19-13,0-1 1,0 0-1,-1 1 0,1-1 1,0 0-1,0 1 1,1-1-1,-1 0 0,0 0 1,0 0-1,1 0 0,-1 0 1,0 0-1,1 0 1,-1 0-1,1-1 0,-1 1 1,1 0-1,-1-1 1,1 0-1,0 1 0,-1-1 1,1 0-1,0 0 0,-1 0 1,1 0-1,0 0 1,-1 0-1,1 0 0,-1 0 1,1-1-1,0 1 0,-1-1 1,1 1-1,-1-1 1,1 0-1,-1 1 0,1-1 1,-1 0-1,0 0 0,1 0 1,1-2-1,12-8 14,0-2 0,0 0-1,-1 0 1,-1-2 0,18-23 0,52-90-335,-43 62-154,32-54-537,-40 58 757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0.954"/>
    </inkml:context>
    <inkml:brush xml:id="br0">
      <inkml:brushProperty name="width" value="0.1" units="cm"/>
      <inkml:brushProperty name="height" value="0.1" units="cm"/>
      <inkml:brushProperty name="color" value="#66CC00"/>
    </inkml:brush>
  </inkml:definitions>
  <inkml:trace contextRef="#ctx0" brushRef="#br0">340 0 5809,'-14'17'4615,"5"14"-3407,-1 6-721,-11-13-166,19-22-314,-1-1 0,1 1 0,0 0 0,0 0 0,0 0 0,1 0 0,-1 1 0,0-1 0,1 0 0,0 1 0,-1-1 0,1 1 0,0-1 0,-1 6 0,2-5-2,-1 0 0,0 0-1,1 0 1,-1 0 0,-1 0 0,1 0-1,0 0 1,-1 0 0,1 0-1,-1-1 1,0 1 0,0 0 0,0-1-1,0 0 1,-4 4 0,-45 32 21,19-15-52,4-10 26,24-15 0,20-7 6,1 1-5,0 1 1,1 1-1,0 1 1,35-6-1,22-6 26,-57 9-11,-13 6-10,0-1 1,1 1-1,-1 0 1,0 0-1,0 1 1,6-1-1,-10 1-5,0 1 0,-1 0-1,1 0 1,-1 0 0,1 1-1,0-1 1,-1 0 0,1 0-1,-1 0 1,1 0 0,0 0-1,-1 1 1,1-1 0,-1 0-1,1 1 1,-1-1 0,1 0-1,-1 1 1,1-1 0,-1 0-1,0 1 1,1-1 0,0 2-1,0 21 2,-6-10 8,0 0 0,-1 0 0,0-1 0,-1 0 0,0 0-1,-14 16 1,-84 76 170,86-81-137,7-5-25,-2 0-1,-1-1 0,0-1 1,-1 0-1,0-1 0,-2 0 1,1-2-1,-24 14 0,-15 4-474,55-31 439,1 0 0,0 0 1,0 0-1,-1 0 0,1 0 1,0 0-1,0 0 0,0 0 1,-1 0-1,1 0 1,0 0-1,0 0 0,0 0 1,-1 0-1,1 0 0,0 0 1,0-1-1,0 1 0,0 0 1,-1 0-1,1 0 0,0 0 1,0 0-1,0-1 0,0 1 1,0 0-1,-1 0 0,1 0 1,0-1-1,0 1 0,0 0 1,0 0-1,0 0 1,0-1-1,0 1 0,0 0 1,0 0-1,0 0 0,0-1 1,0 1-1,0 0 0,0 0 1,0-1-1,0 1 0,0 0 1,0 0-1,0 0 0,0-1 1,0 1-1,0 0 0,0 0 1,1-1-1,-1 0-61,-2-21-235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1.283"/>
    </inkml:context>
    <inkml:brush xml:id="br0">
      <inkml:brushProperty name="width" value="0.1" units="cm"/>
      <inkml:brushProperty name="height" value="0.1" units="cm"/>
      <inkml:brushProperty name="color" value="#66CC00"/>
    </inkml:brush>
  </inkml:definitions>
  <inkml:trace contextRef="#ctx0" brushRef="#br0">1 40 8978,'136'-39'3145,"-83"67"-2769,-17-7 48,-10-6 8,2 6 8,-2-1-56,9 8-104,-6-3-168,-4-1-48,-7-4-64,-1-2 0,2 3-56,-9-7-104,-2-8-152,-4-9-136,-11-19-208,1 9-72,-6-11 456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1.705"/>
    </inkml:context>
    <inkml:brush xml:id="br0">
      <inkml:brushProperty name="width" value="0.1" units="cm"/>
      <inkml:brushProperty name="height" value="0.1" units="cm"/>
      <inkml:brushProperty name="color" value="#66CC00"/>
    </inkml:brush>
  </inkml:definitions>
  <inkml:trace contextRef="#ctx0" brushRef="#br0">96 0 7866,'-75'69'2472,"73"-67"-2413,1 0-1,0 0 1,0 0 0,0 0-1,0 0 1,0 1 0,1-1-1,-1 0 1,1 0-1,-1 0 1,1 1 0,0-1-1,0 0 1,0 0 0,0 1-1,0-1 1,0 0-1,1 1 1,-1-1 0,1 0-1,-1 0 1,1 0 0,0 0-1,0 0 1,0 0-1,2 4 1,6 20 451,-9-23-488,0 1 0,-1 0 0,1-1 1,-1 1-1,1-1 0,-1 1 0,0-1 1,0 0-1,-1 1 0,1-1 0,-1 0 1,1 0-1,-3 4 0,-1 0-15,4-3-5,-1-1-1,1 1 0,0 0 1,0-1-1,0 1 0,1 0 1,-1 0-1,1 0 0,0 0 1,0-1-1,0 1 0,0 0 1,1 0-1,0 0 0,0-1 1,0 1-1,2 5 0,-3-9-1,0 1-1,0-1 0,1 0 1,-1 0-1,0 0 0,0 1 1,0-1-1,1 0 0,-1 0 1,0 0-1,0 1 0,0-1 1,1 0-1,-1 0 0,0 0 1,0 0-1,1 0 0,-1 0 1,0 0-1,0 0 0,1 0 0,-1 1 1,0-1-1,0 0 0,1 0 1,-1 0-1,0 0 0,0-1 1,1 1-1,-1 0 0,0 0 1,0 0-1,1 0 0,-1 0 1,0 0-1,0 0 0,1 0 1,-1 0-1,0-1 0,0 1 1,1 0-1,14-12 5,-7 5-6,4-4 2,-7 6 0,0 1 0,0-1 0,0 1 0,1 0 0,-1 0 0,1 1 0,0-1 0,0 1 0,0 1 0,12-4 0,-6 3 3,-1 1-1,1 1 1,0 0 0,0 1 0,0 0 0,-1 1 0,1 0-1,0 1 1,0 0 0,-1 1 0,0 0 0,1 0 0,-1 2 0,18 9-1,-23-13 7,-5-1-7,0 0 0,0-1 0,0 1 0,0 1 0,0-1 0,0 0 0,0 0-1,0 0 1,0 0 0,0 1 0,0-1 0,0 0 0,0 1 0,0-1 0,-1 1 0,1-1 0,0 1 0,0 0 0,0-1 0,-1 1 0,1 0 0,0-1 0,-1 1 0,1 0 0,0 0 0,-1 0 0,1 0 0,-1-1 0,1 1 0,-1 0 0,0 0 0,1 2 0,-21 7 15,12-7-10,1 1 1,0 0-1,0 0 0,0 0 0,0 1 1,1 0-1,0 1 0,-9 8 0,8-6 8,-1 0 0,0-1-1,0-1 1,-1 1 0,0-1-1,-12 6 1,2-3 31,0-1 0,0-1 0,-24 6 0,34-13-106,18-9-96,21-10-234,-28 18 341,31-24-379,8-4 170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2.077"/>
    </inkml:context>
    <inkml:brush xml:id="br0">
      <inkml:brushProperty name="width" value="0.1" units="cm"/>
      <inkml:brushProperty name="height" value="0.1" units="cm"/>
      <inkml:brushProperty name="color" value="#66CC00"/>
    </inkml:brush>
  </inkml:definitions>
  <inkml:trace contextRef="#ctx0" brushRef="#br0">71 27 10266,'-71'-26'3529,"78"39"-3241,4 10-256,3-4-16,-10-9-40,1 8-104,-3-6-352,-2 3-224,2 3 392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2.407"/>
    </inkml:context>
    <inkml:brush xml:id="br0">
      <inkml:brushProperty name="width" value="0.1" units="cm"/>
      <inkml:brushProperty name="height" value="0.1" units="cm"/>
      <inkml:brushProperty name="color" value="#66CC00"/>
    </inkml:brush>
  </inkml:definitions>
  <inkml:trace contextRef="#ctx0" brushRef="#br0">22 1 6737,'-21'89'2833,"21"-70"-1193,1-2-1560,3 1-32,1-3-56,-2-10-88,3 9 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9.065"/>
    </inkml:context>
    <inkml:brush xml:id="br0">
      <inkml:brushProperty name="width" value="0.1" units="cm"/>
      <inkml:brushProperty name="height" value="0.1" units="cm"/>
      <inkml:brushProperty name="color" value="#66CC00"/>
    </inkml:brush>
  </inkml:definitions>
  <inkml:trace contextRef="#ctx0" brushRef="#br0">413 1 8146,'-74'97'3056,"94"-97"-2143,19 3-785,-11-13 24,-5-3-16,5 6 48,-5-1-40,28 18-40,-8 1-40,-19-11-208,3 12-160,-19-1-865</inkml:trace>
  <inkml:trace contextRef="#ctx0" brushRef="#br0" timeOffset="1">9 418 8290,'-8'11'3152,"11"-16"-2103,10-3-697,17-3 72,6-6 0,25 4 64,5-7-88,24-4-152,0 1-48,2-4-136,7 9-56,-20 12-128,-1 7-96,-20 3-296,-15-9-88,-12 2-184,-8-4-232,-10-5 703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2.748"/>
    </inkml:context>
    <inkml:brush xml:id="br0">
      <inkml:brushProperty name="width" value="0.1" units="cm"/>
      <inkml:brushProperty name="height" value="0.1" units="cm"/>
      <inkml:brushProperty name="color" value="#66CC00"/>
    </inkml:brush>
  </inkml:definitions>
  <inkml:trace contextRef="#ctx0" brushRef="#br0">9 886 8722,'-8'5'3017,"11"-2"-2761,2-5-152,-5 1 24,0-1-8,2-5-16,-1-19-24,60-59-256,-38 31-104,-5-20-313,5 0-831,2-2 984</inkml:trace>
  <inkml:trace contextRef="#ctx0" brushRef="#br0" timeOffset="1">343 1 7618,'0'4'2824,"-9"-8"-2240,6 10-200,-10-6 17,3 8-49,5 15-40,-3-6-176,5 4-112,-7-4-120,-3-9-112,8 13-240,-10-13-153,8 2 353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3.091"/>
    </inkml:context>
    <inkml:brush xml:id="br0">
      <inkml:brushProperty name="width" value="0.1" units="cm"/>
      <inkml:brushProperty name="height" value="0.1" units="cm"/>
      <inkml:brushProperty name="color" value="#66CC00"/>
    </inkml:brush>
  </inkml:definitions>
  <inkml:trace contextRef="#ctx0" brushRef="#br0">16 0 5017,'0'0'5833,"1"7"-5369,1 6-136,-1 5-87,4 44-105,-10-40-64,-1 2-104,-1 1-72,4-7-289,0-3 257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3.418"/>
    </inkml:context>
    <inkml:brush xml:id="br0">
      <inkml:brushProperty name="width" value="0.1" units="cm"/>
      <inkml:brushProperty name="height" value="0.1" units="cm"/>
      <inkml:brushProperty name="color" value="#66CC00"/>
    </inkml:brush>
  </inkml:definitions>
  <inkml:trace contextRef="#ctx0" brushRef="#br0">1 1 7994,'136'11'4892,"-16"0"-4368,-117-11-516,1 0 1,-1 0-1,1 1 1,-1 0-1,1-1 0,-1 1 1,0 0-1,1 1 1,-1-1-1,3 2 1,-5-2-7,-1-1 0,1 0 0,-1 1 0,1-1 0,-1 0 0,0 1 0,1-1 0,-1 1 0,1-1 0,-1 1 0,0-1 0,0 1-1,1-1 1,-1 1 0,0-1 0,0 1 0,0-1 0,0 1 0,1-1 0,-1 1 0,0-1 0,0 1 0,0 0 0,0 0 0,-14 17 8,-43 37-23,47-44-108,0-1 0,0 0 0,-1 0 0,0-1 0,-1-1-1,-18 11 1,-41 18-2176,40-26 1463</inkml:trace>
  <inkml:trace contextRef="#ctx0" brushRef="#br0" timeOffset="1">6 226 8322,'-2'-2'2848,"0"0"-2592,1 1-64,7 2-184,14 3-88,31 4-208,-38-8-240,-5 0 296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3.925"/>
    </inkml:context>
    <inkml:brush xml:id="br0">
      <inkml:brushProperty name="width" value="0.1" units="cm"/>
      <inkml:brushProperty name="height" value="0.1" units="cm"/>
      <inkml:brushProperty name="color" value="#66CC00"/>
    </inkml:brush>
  </inkml:definitions>
  <inkml:trace contextRef="#ctx0" brushRef="#br0">182 1 7546,'-106'51'2460,"104"-50"-2408,1 0 0,-1-1 0,1 1-1,-1 0 1,1 0 0,-1 0 0,1 0 0,0 0 0,0 0-1,0 0 1,-1 1 0,1-1 0,0 0 0,0 1 0,1-1-1,-1 1 1,0-1 0,0 1 0,1-1 0,-1 1 0,1-1-1,-1 1 1,1-1 0,0 1 0,-1 0 0,1-1 0,0 1-1,1 3 1,-1-4-24,0-1 1,0 1-1,1 0 0,-1 0 0,1 0 0,-1-1 0,1 1 0,-1 0 0,1 0 0,-1-1 1,1 1-1,-1 0 0,1-1 0,0 1 0,-1-1 0,1 1 0,0-1 0,0 1 1,0-1-1,-1 0 0,1 1 0,0-1 0,0 0 0,0 0 0,0 1 0,-1-1 0,1 0 1,0 0-1,0 0 0,0 0 0,0 0 0,0 0 0,1-1 0,42-10 189,-34 9-269,1 0 0,-1-1 0,0 0 0,1-1 0,-1 0-1,-1-1 1,17-9 0,-23 14-447,-5 8 73,-11 17 135,8-16 247,-8 11-95,1 0 1,-9 24-1,10-24 107,0 0 0,-2 0 0,0-2 0,-1 0 1,-24 24-1,31-34 80,-1 3 142,0 1 0,0 0 0,1 0 0,-7 19 0,22-34-108,0-1-1,0 1 1,0-1 0,0-1-1,0 1 1,7-8 0,7-10-71,-12 12-4,-1 1-1,1-1 1,1 1-1,0 1 1,0 0 0,1 1-1,22-11 1,-22 8 37,-18 22 9,-9 27 36,-17 72 0,25-83 1,-13 25 103,19-51-190,1 0-1,-1 0 0,0 0 1,0-1-1,0 1 1,0 0-1,0-1 0,0 1 1,0-1-1,0 1 0,-1-1 1,1 1-1,0-1 1,-1 0-1,1 0 0,-1 0 1,0 0-1,1 0 1,-1 0-1,0 0 0,0 0 1,0-1-1,1 1 1,-1-1-1,0 1 0,-3-1 1,16-22-294,10-8 160,-10 16 77,0-1-1,-1-1 1,-1 0 0,-1 0 0,0-1-1,10-33 1,-13 37-10,1 0 0,0 1 0,1-1 0,0 1 0,1 1 0,0-1 0,1 1 0,0 1 0,1 0 0,19-17 0,15-16-513,-25 13 127,-10-3 186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4.371"/>
    </inkml:context>
    <inkml:brush xml:id="br0">
      <inkml:brushProperty name="width" value="0.1" units="cm"/>
      <inkml:brushProperty name="height" value="0.1" units="cm"/>
      <inkml:brushProperty name="color" value="#66CC00"/>
    </inkml:brush>
  </inkml:definitions>
  <inkml:trace contextRef="#ctx0" brushRef="#br0">181 0 7930,'-26'51'4927,"17"-33"-4628,0 0 0,-17 24 0,6-12-219,0 0 0,2 1 1,-24 60-1,40-87-77,-7 27 1,9-30-3,0-1-1,0 1 0,0 0 0,0 0 1,1 0-1,-1-1 0,0 1 0,0 0 1,1 0-1,-1-1 0,0 1 0,1 0 1,-1-1-1,1 1 0,-1 0 1,0-1-1,1 1 0,0-1 0,-1 1 1,1-1-1,-1 1 0,1-1 0,0 1 1,-1-1-1,1 1 0,0-1 0,-1 0 1,1 0-1,0 1 0,0-1 1,-1 0-1,1 0 0,0 0 0,0 0 1,0 1-1,-1-1 0,2-1 0,2 0 4,-1-1 1,0 0-1,0 0 0,-1 0 0,1 0 0,0 0 0,-1-1 1,1 1-1,-1-1 0,3-3 0,11-10 13,-4 7-171,-1 0 0,0-1 1,0-1-1,-1 1 0,-1-1 0,1-1 0,-2 0 1,0 0-1,0-1 0,-1 0 0,7-19 0,-11 23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4.704"/>
    </inkml:context>
    <inkml:brush xml:id="br0">
      <inkml:brushProperty name="width" value="0.1" units="cm"/>
      <inkml:brushProperty name="height" value="0.1" units="cm"/>
      <inkml:brushProperty name="color" value="#66CC00"/>
    </inkml:brush>
  </inkml:definitions>
  <inkml:trace contextRef="#ctx0" brushRef="#br0">306 0 6849,'-38'96'2374,"31"-77"-1426,0 0 0,-5 34-1,10-44-752,0 1 0,0-1 0,-1 1-1,0-1 1,-1 0 0,0 0 0,-7 11-1,-6 9 75,1 0 0,1 1-1,-17 52 1,27-66-282,-1-1-1,0 0 1,0 0-1,-2-1 1,0 0-1,-1 0 1,0-1-1,-1 0 1,-13 14-1,18-21-57,5-5 36,0-1-1,0 1 1,0 0 0,-1-1 0,1 1-1,0 0 1,0-1 0,-1 1 0,1 0-1,-1-1 1,1 1 0,-1-1 0,1 1-1,-1 0 1,1-1 0,-1 1 0,1-1-1,-1 0 1,0 1 0,1-1 0,-1 1 0,0-1-1,1 0 1,-1 0 0,0 1 0,1-1-1,-1 0 1,0 0 0,0 0 0,1 0-1,-1 0 1,0 0 0,0 0 0,1 0-1,-1 0 1,0 0 0,1 0 0,-1 0-1,0-1 1,0 1 0,1 0 0,-2-1-1,-9-17-330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5.056"/>
    </inkml:context>
    <inkml:brush xml:id="br0">
      <inkml:brushProperty name="width" value="0.1" units="cm"/>
      <inkml:brushProperty name="height" value="0.1" units="cm"/>
      <inkml:brushProperty name="color" value="#66CC00"/>
    </inkml:brush>
  </inkml:definitions>
  <inkml:trace contextRef="#ctx0" brushRef="#br0">0 54 8938,'38'-53'3169,"-25"66"-2673,8 7-64,4 3 64,11 10 24,-14-5-64,12 3-88,4 3-216,-5-4-64,4 6-56,0-2-16,-11-11-32,-5-6-176,-13-14-480,-1 4-160,-5-6 432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5.387"/>
    </inkml:context>
    <inkml:brush xml:id="br0">
      <inkml:brushProperty name="width" value="0.1" units="cm"/>
      <inkml:brushProperty name="height" value="0.1" units="cm"/>
      <inkml:brushProperty name="color" value="#66CC00"/>
    </inkml:brush>
  </inkml:definitions>
  <inkml:trace contextRef="#ctx0" brushRef="#br0">63 35 7338,'-61'-34'3504,"60"54"-535,1-2-2697,1 3-208,4 4-16,-5-11-40,2-4-120,0-1-360,4 9-296,-2-2 440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5.719"/>
    </inkml:context>
    <inkml:brush xml:id="br0">
      <inkml:brushProperty name="width" value="0.1" units="cm"/>
      <inkml:brushProperty name="height" value="0.1" units="cm"/>
      <inkml:brushProperty name="color" value="#66CC00"/>
    </inkml:brush>
  </inkml:definitions>
  <inkml:trace contextRef="#ctx0" brushRef="#br0">76 1 8378,'-21'59'2824,"26"-41"-2728,-5-5-72,-2 3-96,-1-4-136,0-4 112</inkml:trace>
  <inkml:trace contextRef="#ctx0" brushRef="#br0" timeOffset="1">34 196 7530,'-33'138'3944,"33"-141"-3687,8-7-177,0-5-32,10-5 0,7-1-72,5-22-249,1-4-215,5-2 264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6.057"/>
    </inkml:context>
    <inkml:brush xml:id="br0">
      <inkml:brushProperty name="width" value="0.1" units="cm"/>
      <inkml:brushProperty name="height" value="0.1" units="cm"/>
      <inkml:brushProperty name="color" value="#66CC00"/>
    </inkml:brush>
  </inkml:definitions>
  <inkml:trace contextRef="#ctx0" brushRef="#br0">363 1 5601,'-17'28'3676,"15"-24"-3584,0-1-1,0 1 1,0 0-1,0-1 1,-1 1 0,0-1-1,0 0 1,0 0-1,0 0 1,0 0-1,0 0 1,-1-1 0,1 1-1,-1-1 1,-7 4-1,-55 27 725,-102 69 1,162-97-661,0 0 0,0 0 0,1 1 0,-1-1 0,2 1 1,-1 1-1,1-1 0,0 1 0,0 0 0,-4 11 0,8-17-131,0 0 0,1 0-1,-1 0 1,1 0-1,-1 0 1,1 0 0,-1-1-1,1 1 1,0 0-1,-1 0 1,1 0-1,0-1 1,0 1 0,0 0-1,0-1 1,0 1-1,-1 0 1,1-1 0,0 1-1,0-1 1,0 0-1,1 1 1,-1-1 0,0 0-1,0 0 1,0 1-1,0-1 1,0 0 0,2 0-1,41 4 285,-44-4-306,37-2 82,0-1 1,0-1-1,59-16 0,-13 2-161,-78 18-45,0-1 0,1 0 0,-1 0 0,0-1 0,0 0 0,0 1 0,0-2 0,-1 1 0,1 0-1,-1-1 1,1 0 0,-1 0 0,0 0 0,0-1 0,0 0 0,0 1 0,-1-1 0,0 0 0,0-1 0,0 1 0,0-1 0,0 1-1,2-8 1,1-3-321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9.402"/>
    </inkml:context>
    <inkml:brush xml:id="br0">
      <inkml:brushProperty name="width" value="0.1" units="cm"/>
      <inkml:brushProperty name="height" value="0.1" units="cm"/>
      <inkml:brushProperty name="color" value="#66CC00"/>
    </inkml:brush>
  </inkml:definitions>
  <inkml:trace contextRef="#ctx0" brushRef="#br0">855 39 7090,'22'-33'1845,"-19"28"-740,-18 21-453,13-13-627,-120 107 1466,37-29-1097,-3-4 0,-192 127 1,240-177-298,4-3-81,1 1-1,2 2 0,0 1 1,2 2-1,-49 60 1735,84-93-910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6.401"/>
    </inkml:context>
    <inkml:brush xml:id="br0">
      <inkml:brushProperty name="width" value="0.1" units="cm"/>
      <inkml:brushProperty name="height" value="0.1" units="cm"/>
      <inkml:brushProperty name="color" value="#66CC00"/>
    </inkml:brush>
  </inkml:definitions>
  <inkml:trace contextRef="#ctx0" brushRef="#br0">217 3 8114,'-64'-2'2598,"63"1"-2535,0 1 0,0 0 0,1 0 0,-1 0 0,0 0 0,0 0 0,0 0 0,0 1 0,1-1 0,-1 0 0,0 0 0,0 1 0,0-1 0,1 0 0,-1 1 0,0-1 0,0 0 0,1 1 0,-1-1 0,0 1 0,1 0 0,-1-1 1,0 1-1,1-1 0,-1 1 0,1 0 0,-1 0 0,1-1 0,0 1 0,-1 1 0,4 23 2521,1-6-2008,-3-14-534,-1 0 0,0 0 0,-1 0-1,0 1 1,1-1 0,-2 0 0,1 0 0,-4 9-1,-1 5 103,5-14-125,0 1-1,1 0 1,0-1 0,0 1-1,0 0 1,2 7-1,-1-8-27,0 1 0,-1-1 0,0 1 0,0 0-1,0-1 1,0 1 0,-1-1 0,0 1 0,0-1 0,0 1-1,-3 5 1,-1-4-106,1-1 1,-1 0-1,-1-1 0,1 1 0,-1-1 0,0 0 0,0 0 1,-1-1-1,-12 7 0,-27 21-1573,45-21 1121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6:16.752"/>
    </inkml:context>
    <inkml:brush xml:id="br0">
      <inkml:brushProperty name="width" value="0.1" units="cm"/>
      <inkml:brushProperty name="height" value="0.1" units="cm"/>
      <inkml:brushProperty name="color" value="#66CC00"/>
    </inkml:brush>
  </inkml:definitions>
  <inkml:trace contextRef="#ctx0" brushRef="#br0">48 0 7618,'-8'4'3663,"-2"13"-3382,7-12-32,0 0-187,1-1 1,0 1 0,0 0-1,1 0 1,0-1 0,-1 1-1,1 0 1,1 0 0,-1 0-1,1 0 1,0 0 0,0 0-1,0 0 1,1 1 0,0-2-1,2 10 1,-2-10-28,4 30 54,-5-34-92,0 1-1,0-1 0,1 1 1,-1-1-1,0 1 0,0-1 0,0 1 1,0-1-1,0 1 0,0-1 0,0 1 1,0-1-1,-1 1 0,1-1 0,0 1 1,0-1-1,0 0 0,0 1 0,-1-1 1,1 1-1,0-1 0,0 1 1,-1-1-1,1 0 0,0 1 0,-1-1 1,1 0-1,0 1 0,-1-1 0,1 0 1,-1 1-1,1-1 0,-1 0 0,1 0 1,0 1-1,-1-1 0,1 0 1,-1 0-1,1 0 0,-1 0 0,1 0 1,-1 0-1,1 0 0,-1 0 0,1 0 1,-1 0-1,1 0 0,-2 0 0,1-1-8,0-1-1,0 1 0,1 0 1,-1-1-1,0 1 0,1 0 1,-1-1-1,0 1 1,1-1-1,0 1 0,-1-1 1,1 0-1,0 1 0,0-1 1,0 1-1,0-1 0,0 1 1,0-1-1,1-1 0,2-30 17,-1 29 0,0 0 0,1 1 0,-1-1 0,1 1 0,0 0 0,0 0 0,0 0 0,0 0-1,0 0 1,1 1 0,0 0 0,-1-1 0,7-1 0,51-21 53,-53 23-48,0 0 0,-1 0 0,1 1 0,0 0 0,0 0 1,-1 1-1,1 0 0,0 1 0,0 0 0,0 0 0,-1 0 0,1 1 0,0 0 0,-1 1 0,0 0 0,1 0 1,-1 0-1,0 1 0,-1 0 0,1 0 0,-1 1 0,0 0 0,0 0 0,0 0 0,-1 1 0,7 7 0,-11-11-10,1 0 1,-1 0-1,1 1 0,-1-1 0,0 0 0,0 1 0,0-1 0,0 1 0,0-1 0,-1 1 0,1 0 0,-1-1 0,1 1 0,-1 0 0,0-1 0,0 1 0,0 0 0,-1-1 0,1 1 0,-1-1 0,1 1 0,-1 0 0,0-1 0,0 1 0,0-1 0,0 0 1,0 1-1,-1-1 0,1 0 0,-1 0 0,1 0 0,-1 0 0,0 0 0,0 0 0,0 0 0,0 0 0,0-1 0,-5 3 0,-1 2-3,0-1-1,0 0 1,-1 0 0,0-1 0,0 0-1,-1 0 1,1-1 0,-1 0 0,-12 1-1,-32-6 197,49 1-105,0 0 0,-1 0 0,1 1 0,0-1 1,-1 1-1,1 0 0,0 1 0,-1 0 0,1-1 0,0 1 0,-1 1 0,1-1 0,0 1 0,-7 3 0,12-4-67,-1-1 0,1 0-1,0 0 1,0 0 0,-1 0-1,1 0 1,0 0 0,0 0 0,-1 0-1,1 1 1,0-1 0,0 0-1,0 0 1,-1 0 0,1 1 0,0-1-1,0 0 1,0 0 0,-1 1-1,1-1 1,0 0 0,0 0 0,0 1-1,0-1 1,0 0 0,0 0-1,0 1 1,0-1 0,0 0 0,0 0-1,0 1 1,0-1 0,0 0 0,0 1-1,0-1 1,0 0 0,0 0-1,0 1 1,0-1 0,0 0 0,0 0-1,0 1 1,0-1 0,1 0-1,-1 0 1,0 1 0,18 2 554,32-7-248,-45 3-353,11 0 45,-6 1-149,1-1-1,0 0 1,0-1 0,0 0 0,-1 0 0,1-1 0,-1-1 0,0 0-1,0 0 1,0-1 0,0 0 0,-1 0 0,0-1 0,12-10 0,7-21-476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6.051"/>
    </inkml:context>
    <inkml:brush xml:id="br0">
      <inkml:brushProperty name="width" value="0.1" units="cm"/>
      <inkml:brushProperty name="height" value="0.1" units="cm"/>
      <inkml:brushProperty name="color" value="#66CC00"/>
    </inkml:brush>
  </inkml:definitions>
  <inkml:trace contextRef="#ctx0" brushRef="#br0">58 243 7810,'-4'-8'3260,"7"-20"-2824,-3 25-210,1 2-212,0-7 102,0 0-1,1 0 1,0 0-1,1 0 1,0 1-1,0-1 1,0 1-1,1 0 1,5-8-1,-1 6-33,-1 0-1,1 0 0,1 1 0,-1 1 0,1-1 0,1 2 0,-1-1 0,1 1 0,13-6 0,-22 12-78,10-6 6,1 0 0,-1 1 0,1 1 0,0 0 0,1 0 0,-1 2-1,0-1 1,1 1 0,21 0 0,-25 3-7,0-1 0,0 1-1,-1 0 1,15 4 0,-22-5-2,0 1 0,0-1 0,1 0 0,-1 1 0,0-1 1,0 1-1,1-1 0,-1 1 0,0 0 0,0-1 0,0 1 1,0 0-1,0 0 0,0 0 0,0 0 0,0 0 0,0 0 0,-1 0 1,1 0-1,0 0 0,0 0 0,-1 0 0,1 0 0,-1 1 1,1-1-1,-1 0 0,0 1 0,1-1 0,-1 0 0,0 0 1,0 1-1,0-1 0,0 0 0,0 1 0,0-1 0,0 0 0,-1 1 1,1-1-1,-1 2 0,-4 9 2,-1 0-1,-1-1 1,1 0-1,-2 0 1,1-1-1,-16 16 1,-27 40 10,23-22-5,-43 70 6,-71 161 0,133-258-7,0 0 0,-1 0 0,-15 20 0,24-37-6,0 0-1,0 1 1,0-1-1,0 0 1,0 1 0,0-1-1,0 0 1,-1 1 0,1-1-1,0 0 1,0 0-1,0 1 1,0-1 0,-1 0-1,1 0 1,0 0 0,0 1-1,-1-1 1,1 0-1,0 0 1,0 0 0,-1 1-1,1-1 1,0 0-1,-1 0 1,1 0 0,0 0-1,-1 0 1,1 0 0,0 0-1,-1 0 1,1 0-1,0 0 1,0 0 0,-1 0-1,1 0 1,0 0 0,-1 0-1,1 0 1,0 0-1,-1 0 1,1 0 0,-1-1-1,-3-16-234,3-35-535,1 46 608,13-140-3887,-10 81 2929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6.397"/>
    </inkml:context>
    <inkml:brush xml:id="br0">
      <inkml:brushProperty name="width" value="0.1" units="cm"/>
      <inkml:brushProperty name="height" value="0.1" units="cm"/>
      <inkml:brushProperty name="color" value="#66CC00"/>
    </inkml:brush>
  </inkml:definitions>
  <inkml:trace contextRef="#ctx0" brushRef="#br0">1 141 2961,'34'-135'4214,"-34"134"-4130,1 1 0,-1 0 0,0-1-1,0 1 1,0 0 0,1-1 0,-1 1 0,0 0 0,1 0 0,-1-1 0,0 1-1,0 0 1,1 0 0,-1 0 0,0-1 0,1 1 0,-1 0 0,1 0 0,-1 0-1,0 0 1,1 0 0,-1 0 0,0 0 0,1-1 0,-1 1 0,1 0 0,-1 0-1,0 1 1,1-1 0,-1 0 0,1 0 0,-1 0 0,0 0 0,1 0 0,-1 0 0,0 0-1,1 1 1,-1-1 0,0 0 0,1 0 0,-1 1 0,26 15 1421,17 25-567,-8 1-666,-1 1-1,-3 2 1,30 56-1,-50-82-251,-6-10-75,1-1-1,-1 0 0,1 0 1,12 11-1,-15-17 75,-1 0 0,1 1 0,0-1 0,0 0-1,0 0 1,0-1 0,0 1 0,0-1-1,0 1 1,1-1 0,-1 0 0,0 0-1,1-1 1,-1 1 0,1-1 0,3 1-1,16-5 185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6.761"/>
    </inkml:context>
    <inkml:brush xml:id="br0">
      <inkml:brushProperty name="width" value="0.1" units="cm"/>
      <inkml:brushProperty name="height" value="0.1" units="cm"/>
      <inkml:brushProperty name="color" value="#66CC00"/>
    </inkml:brush>
  </inkml:definitions>
  <inkml:trace contextRef="#ctx0" brushRef="#br0">0 163 8538,'10'-21'3056,"13"9"-2695,3 4 23,2-3-112,2 2-48,3-4-64,4 2-24,3 3-64,-6-6-8,2 0-40,0 4-16,-8 3-176,-8 1-128,-17-3 64,-3 0 56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7.105"/>
    </inkml:context>
    <inkml:brush xml:id="br0">
      <inkml:brushProperty name="width" value="0.1" units="cm"/>
      <inkml:brushProperty name="height" value="0.1" units="cm"/>
      <inkml:brushProperty name="color" value="#66CC00"/>
    </inkml:brush>
  </inkml:definitions>
  <inkml:trace contextRef="#ctx0" brushRef="#br0">175 9 7154,'2'-8'4182,"2"28"-3117,4 39-723,37 347 1932,-22-247-1899,4 271 0,-27-409-369,-2 1 0,0-1 0,-1 0 0,-8 29 0,10-46-8,0 0 0,0 0 0,0 0 0,-1-1 0,1 1 0,-1 0 0,0-1 1,0 1-1,0-1 0,0 0 0,-1 0 0,0 0 0,1 0 0,-1 0 1,0-1-1,0 1 0,0-1 0,-1 1 0,1-1 0,-1 0 0,1-1 0,-1 1 1,0-1-1,1 1 0,-1-1 0,0 0 0,0 0 0,0-1 0,0 1 0,0-1 1,-5 0-1,4-1-26,0 0 1,0-1 0,0 1-1,0-1 1,0 0-1,1-1 1,-1 1 0,1-1-1,-1 0 1,1 0-1,0 0 1,0-1 0,0 1-1,1-1 1,-1 0-1,-3-6 1,-5-5-28,2-1 0,-1-1 0,-6-17 0,8 18 44,2-1 0,1-1 0,0 1-1,-4-21 1,9 35 20,0-1-1,0 0 1,0 0-1,1 0 1,0 1-1,0-1 1,0 0-1,0 0 1,0 0-1,1 0 1,-1 1-1,1-1 1,0 0-1,0 0 1,1 1-1,-1-1 1,1 1-1,0-1 1,-1 1-1,2 0 1,-1 0-1,0-1 1,1 1-1,-1 1 1,1-1-1,4-3 1,1 1-7,1 0 1,0 1 0,0 0 0,1 0 0,-1 1 0,1 0-1,0 0 1,0 1 0,0 1 0,0 0 0,0 0-1,0 1 1,0 0 0,0 0 0,0 2 0,11 1 0,-10-1-265,0 0 1,0-1-1,0-1 1,21-1 0,0-7-206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7.465"/>
    </inkml:context>
    <inkml:brush xml:id="br0">
      <inkml:brushProperty name="width" value="0.1" units="cm"/>
      <inkml:brushProperty name="height" value="0.1" units="cm"/>
      <inkml:brushProperty name="color" value="#66CC00"/>
    </inkml:brush>
  </inkml:definitions>
  <inkml:trace contextRef="#ctx0" brushRef="#br0">0 84 9522,'71'-83'3329,"-68"101"-2929,4 6-16,-6 9-16,3 8 0,-1 7-40,4 11-48,-4 8-136,3 17-16,-4-3-96,-4-8-8,2-5-24,-1-21-232,1-19-536,-2-16 3153,9-19-2017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7.799"/>
    </inkml:context>
    <inkml:brush xml:id="br0">
      <inkml:brushProperty name="width" value="0.1" units="cm"/>
      <inkml:brushProperty name="height" value="0.1" units="cm"/>
      <inkml:brushProperty name="color" value="#66CC00"/>
    </inkml:brush>
  </inkml:definitions>
  <inkml:trace contextRef="#ctx0" brushRef="#br0">1 136 8746,'10'-79'2598,"-10"76"-2540,1 1 0,0 0 1,-1 0-1,1-1 1,0 1-1,1 0 0,-1 0 1,0 0-1,1 0 0,-1 0 1,1 1-1,-1-1 1,1 0-1,0 1 0,0-1 1,0 1-1,-1-1 0,2 1 1,-1 0-1,0 0 0,4-1 1,46-10 437,-41 11-364,-3-1-67,0 1 0,0 1 0,0-1 0,0 1 1,13 2-1,-19-2-52,1 1 1,-1-1 0,0 1-1,0-1 1,0 1 0,0 0-1,0 0 1,0 0 0,0 0-1,0 1 1,-1-1-1,1 0 1,0 1 0,-1-1-1,1 1 1,-1-1 0,1 1-1,-1 0 1,0 0 0,0 0-1,0 0 1,0 0 0,0 0-1,0 0 1,0 2 0,20 86 237,-5 0 0,5 109 0,-10-89-214,19 148-181,-22-205-2245,-12-63 1636</inkml:trace>
  <inkml:trace contextRef="#ctx0" brushRef="#br0" timeOffset="1">115 413 8474,'-39'-62'3152,"47"62"-2359,5 0-369,10 13-40,-1-10-80,-1-8-56,5 2-168,-6-5-32,-2 6-88,-1 12-128,-1 3-440,2 10-1049,-11 0 1105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8.134"/>
    </inkml:context>
    <inkml:brush xml:id="br0">
      <inkml:brushProperty name="width" value="0.1" units="cm"/>
      <inkml:brushProperty name="height" value="0.1" units="cm"/>
      <inkml:brushProperty name="color" value="#66CC00"/>
    </inkml:brush>
  </inkml:definitions>
  <inkml:trace contextRef="#ctx0" brushRef="#br0">12 99 9058,'-11'18'3649,"11"-3"-1761,11-18-1440,2-4-176,10-7-80,10 4-56,-3-8-48,16 3-64,-7 2-344,-19-9-200,14 8 3361,-6-1-2345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8.565"/>
    </inkml:context>
    <inkml:brush xml:id="br0">
      <inkml:brushProperty name="width" value="0.1" units="cm"/>
      <inkml:brushProperty name="height" value="0.1" units="cm"/>
      <inkml:brushProperty name="color" value="#66CC00"/>
    </inkml:brush>
  </inkml:definitions>
  <inkml:trace contextRef="#ctx0" brushRef="#br0">113 61 8050,'-58'-40'2895,"57"40"-2813,0-1-1,0 1 1,1 0 0,-1-1-1,0 1 1,1-1-1,-1 1 1,1-1 0,-1 1-1,1-1 1,-1 1 0,1-1-1,-1 0 1,1 1-1,-1-1 1,1 0 0,0 1-1,-1-1 1,1 0 0,0 0-1,0 1 1,-1-3-1,13-2 307,13 4-445,8 5 155,0 0-1,0 2 0,-1 2 0,34 12 0,-58-18-91,0 2 1,0-1-1,0 1 0,-1 0 0,1 1 1,-1-1-1,0 2 0,0-1 1,-1 1-1,0 0 0,0 0 1,7 9-1,-11-11-10,1 0-1,-1 0 1,0 0 0,0 1-1,0-1 1,-1 1 0,0-1-1,1 1 1,-2-1 0,1 1 0,0 0-1,-1-1 1,0 1 0,0 0-1,-1 0 1,1-1 0,-1 1-1,0 0 1,0-1 0,0 1-1,-1-1 1,1 1 0,-5 6 0,2-3 0,-1 1 1,-1-1 0,1 0 0,-1-1 0,0 1 0,-1-1-1,0 0 1,0-1 0,-9 7 0,-6 1 2,0-1 1,-25 12-1,30-17-3,-12 12 5,26-17-1,0-1 0,0 1 0,0-1 0,0 0 0,0 0 0,0-1 0,0 1 0,0-1 0,-7 2 0,9-3 0,-1 0 0,0 0 0,1 0 0,-1-1-1,0 1 1,1-1 0,-1 1 0,0-1 0,1 0 0,-1 0 0,1 1 0,0-1-1,-1 0 1,1 0 0,0 0 0,-1-1 0,1 1 0,0 0 0,0 0-1,0-1 1,0 1 0,0-1 0,0 1 0,0-1 0,1 1 0,-2-3 0,0-1 0,0 0 0,1 0 0,-1 0 0,1 0 0,0 0 0,0 0 0,1 0 0,0 0 0,0 0 0,0-1 0,0 1 0,1 0 0,0 0 0,0 0 0,0 0 0,1 0 0,1-5 0,5-23-12,-4 19 8,4-20-2,-9 29 9,-8 20 8,6-6-11,0-1 0,1 1 1,-1 0-1,2-1 0,-2 19 1,-8 30-43,2-26-492,-2-2 1,-1 1 0,-24 42 0,19-30-246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0.731"/>
    </inkml:context>
    <inkml:brush xml:id="br0">
      <inkml:brushProperty name="width" value="0.1" units="cm"/>
      <inkml:brushProperty name="height" value="0.1" units="cm"/>
      <inkml:brushProperty name="color" value="#66CC00"/>
    </inkml:brush>
  </inkml:definitions>
  <inkml:trace contextRef="#ctx0" brushRef="#br0">2 27 7682,'-1'-19'2760,"4"11"-879,0 26-1673,15 60-120,-18-49-48,0 19 0,7 1-80,-2-8-144,6 5-96,-7-26-425,-1-7-1551,2-3 1568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9.134"/>
    </inkml:context>
    <inkml:brush xml:id="br0">
      <inkml:brushProperty name="width" value="0.1" units="cm"/>
      <inkml:brushProperty name="height" value="0.1" units="cm"/>
      <inkml:brushProperty name="color" value="#66CC00"/>
    </inkml:brush>
  </inkml:definitions>
  <inkml:trace contextRef="#ctx0" brushRef="#br0">1 50 7858,'8'30'931,"-6"-19"-594,1 0 0,1 0 1,0 0-1,1-1 1,0 0-1,7 11 0,-11-17-289,1 0 0,-1 0 0,1 0-1,-1 0 1,0 0 0,-1 0-1,1 1 1,-1-1 0,0 0-1,0 0 1,0 1 0,0-1 0,-1 0-1,1 0 1,-1 1 0,-1-1-1,1 0 1,0 0 0,-4 5 0,-1 11-68,16-66-2098,-8 41 2117,4-10 41,-1 0 1,0 0 0,3-23 0,-6 32 39,0-1 0,1 1 0,0 0 0,0 0 0,0 0 1,0 0-1,1 1 0,0-1 0,0 1 0,1 0 0,-1 0 0,1 1 0,0-1 0,1 1 1,-1 0-1,11-5 0,16-16 330,-28 23-389,0 0 0,0-1 0,0 1 0,0 1 1,0-1-1,0 0 0,0 1 0,1 0 0,-1 0 0,0 0 0,1 1 0,-1 0 0,1-1 0,-1 1 0,0 1 0,1-1 0,-1 1 0,1 0 0,-1 0 0,0 0 1,0 0-1,1 1 0,-1-1 0,6 5 0,-2-2-18,-1 0 1,1 0 0,-1 1 0,0 0-1,0 0 1,-1 1 0,1 0-1,-1 0 1,-1 1 0,1-1-1,8 15 1,-13-19-5,0-1 0,-1 1-1,1 0 1,0-1 0,-1 1 0,1 0 0,-1 0 0,0 0-1,0-1 1,0 1 0,0 0 0,0 0 0,0 0 0,0 0-1,0-1 1,-1 1 0,1 0 0,-1 0 0,1-1-1,-1 1 1,-1 2 0,0 0 0,-1-1-1,0 1 1,1-1 0,-1 1-1,0-1 1,-1 0-1,1 0 1,-7 4 0,-1 0-6,-1-1 0,0 0 0,0 0 0,-23 7 0,0-5 50,-23 6 165,55-13-157,-1 0-1,1 1 1,-1-1 0,1 1 0,0 0 0,0 0 0,-1 0 0,2 0-1,-1 0 1,0 1 0,0-1 0,-2 4 0,4 3 455,12-11-326,14-11-51,3 0-92,0 0 0,0 2 1,1 0-1,1 3 0,37-8 1,-21 14-1685,-54 5 1299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9.489"/>
    </inkml:context>
    <inkml:brush xml:id="br0">
      <inkml:brushProperty name="width" value="0.1" units="cm"/>
      <inkml:brushProperty name="height" value="0.1" units="cm"/>
      <inkml:brushProperty name="color" value="#66CC00"/>
    </inkml:brush>
  </inkml:definitions>
  <inkml:trace contextRef="#ctx0" brushRef="#br0">20 7 8306,'-8'-1'3056,"1"-4"-2519,7 11-129,-1 1-8,-1 6-56,1-1-32,1 6-120,0-7-64,1 7-88,4 10-32,0-3 16,7 17-48,-4-7-184,2 1-104,-1-6-440,-2-22 448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09.841"/>
    </inkml:context>
    <inkml:brush xml:id="br0">
      <inkml:brushProperty name="width" value="0.1" units="cm"/>
      <inkml:brushProperty name="height" value="0.1" units="cm"/>
      <inkml:brushProperty name="color" value="#66CC00"/>
    </inkml:brush>
  </inkml:definitions>
  <inkml:trace contextRef="#ctx0" brushRef="#br0">0 74 8594,'125'-71'3153,"-112"68"-2633,19 15-112,5 7-56,-5 8-168,-3-4-24,-17-14-136,-1 8-8,4-6-96,-8 1-104,19 11-224,-16-13-192,0-9 384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10.167"/>
    </inkml:context>
    <inkml:brush xml:id="br0">
      <inkml:brushProperty name="width" value="0.1" units="cm"/>
      <inkml:brushProperty name="height" value="0.1" units="cm"/>
      <inkml:brushProperty name="color" value="#66CC00"/>
    </inkml:brush>
  </inkml:definitions>
  <inkml:trace contextRef="#ctx0" brushRef="#br0">0 147 7826,'51'-81'2984,"-39"86"-2039,-1 3-513,3 2 16,2 5-16,-1 11-24,4 4-72,0-1-144,-8-7-56,0 1-80,-2-15-48,-3 7-64,1-2-128,-6-16-336,3 3-152,-3-4 400</inkml:trace>
  <inkml:trace contextRef="#ctx0" brushRef="#br0" timeOffset="1">531 1 8586,'28'0'3329,"1"1"-2441,-6 7-128,10 12 24,-10 5 8,-15-1-24,14 26-95,-14-16-145,8 14-240,-6-7-88,-16-28-128,11 13-120,-2-16-456,-1-3-337,3-7-447,-1-12 680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38.220"/>
    </inkml:context>
    <inkml:brush xml:id="br0">
      <inkml:brushProperty name="width" value="0.1" units="cm"/>
      <inkml:brushProperty name="height" value="0.1" units="cm"/>
      <inkml:brushProperty name="color" value="#66CC00"/>
    </inkml:brush>
  </inkml:definitions>
  <inkml:trace contextRef="#ctx0" brushRef="#br0">84 162 7378,'-81'-35'2680,"78"34"-2272,5-1-24,9-1 48,-3-4-64,15 2-47,4 5-17,4 2-160,5-2-24,2-7-40,8 1-32,-2-19-24,4 9-24,-4-7-24,5 3-56,-1 20-216,-15-13-168,-15 16 279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38.825"/>
    </inkml:context>
    <inkml:brush xml:id="br0">
      <inkml:brushProperty name="width" value="0.1" units="cm"/>
      <inkml:brushProperty name="height" value="0.1" units="cm"/>
      <inkml:brushProperty name="color" value="#66CC00"/>
    </inkml:brush>
  </inkml:definitions>
  <inkml:trace contextRef="#ctx0" brushRef="#br0">79 0 7026,'-68'72'2215,"67"-72"-2184,0 1 0,1 0 0,-1 0 0,0-1 0,0 1 0,1 0 0,-1 0 1,0 0-1,1 0 0,-1 0 0,1-1 0,-1 1 0,1 0 0,-1 0 0,1 1 1,0-1-1,0 0 0,-1 0 0,1 0 0,0 0 0,0 0 0,0 0 0,0 0 1,0 0-1,0 0 0,1 0 0,-1 0 0,0 0 0,0 0 0,1 0 0,-1 0 0,1 0 1,-1 0-1,1 0 0,1 2 0,1 3 173,0 11 13,0 1 0,-1-1 1,-2 1-1,1-1 0,-2 1 1,-4 28-1,0 32-220,3-110-383,2 19 350,-1 0-1,1 0 1,3-18-1,-2 26 38,0 1 0,0 0-1,1-1 1,-1 1 0,1 0 0,0 0-1,0 0 1,0 0 0,1 0-1,0 1 1,-1-1 0,1 1-1,7-7 1,0 3 12,1 0 0,0 1-1,0 0 1,0 1 0,1 0 0,0 0-1,0 2 1,0-1 0,0 2 0,0-1-1,1 2 1,-1 0 0,1 0 0,-1 1-1,1 1 1,0 0 0,19 4 0,-31-5-13,1 0-1,-1 1 1,1-1 0,-1 1 0,0-1 0,1 1 0,-1 0 0,0 0 0,1-1 0,-1 1 0,0 0 0,0 0 0,0 0 0,0 0 0,0 1 0,0-1 0,0 0 0,0 0 0,0 0 0,0 1 0,-1-1 0,1 1 0,0-1 0,-1 0 0,0 1 0,1-1 0,-1 1 0,1 2 0,-1 0 1,-1 0 0,1 0 0,-1 1 0,0-1 0,0 0 0,0 0 0,-1 0 0,1 0 0,-1 0 0,-3 5 0,-4 6 5,-1-1 0,0 0 0,-1 0 0,-17 17 0,-2-5 15,-65 42 0,94-67-21,3-3 220,0-1-198,0 0 1,1 1 0,-1-1-1,1 0 1,0 1 0,0 0 0,0 0-1,0 0 1,4-2 0,14-7-19,-1 1 0,1 0 1,1 2-1,0 1 0,28-7 0,-5 9-2398,-50 5 1453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39.166"/>
    </inkml:context>
    <inkml:brush xml:id="br0">
      <inkml:brushProperty name="width" value="0.1" units="cm"/>
      <inkml:brushProperty name="height" value="0.1" units="cm"/>
      <inkml:brushProperty name="color" value="#66CC00"/>
    </inkml:brush>
  </inkml:definitions>
  <inkml:trace contextRef="#ctx0" brushRef="#br0">98 0 5345,'-97'133'2457,"97"-138"-505,6 13-1560,1-3 40,-2-5 32,5 20-56,-4-2-23,-1 2-137,0 13-96,-3 4-96,-2-2-40,3 19-16,-5-5 40,1-9-40,-1 1-32,0-8-240,1-10 912,1-7-536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39.569"/>
    </inkml:context>
    <inkml:brush xml:id="br0">
      <inkml:brushProperty name="width" value="0.1" units="cm"/>
      <inkml:brushProperty name="height" value="0.1" units="cm"/>
      <inkml:brushProperty name="color" value="#66CC00"/>
    </inkml:brush>
  </inkml:definitions>
  <inkml:trace contextRef="#ctx0" brushRef="#br0">0 205 7682,'6'-7'192,"0"-1"1,0 0 0,1 1-1,0 0 1,0 1 0,1 0 0,-1 0-1,1 0 1,1 1 0,-1 0-1,1 1 1,0 0 0,0 0 0,0 1-1,15-4 1,1 3-85,-17 4-67,-1-1 1,1-1 0,-1 1-1,1-1 1,-1 0-1,12-6 1,-9 3 21,0 0 0,1 0 0,18-5 0,-18 7-12,0-1 0,0 0 0,18-10 0,-16 7-27,1 0-1,0 1 1,1 1 0,-1 0 0,1 1 0,27-3 0,-40 7-24,1 0 1,-1 0 0,0 1 0,0-1 0,0 1 0,1-1 0,-1 1 0,0 0 0,0 0-1,0 0 1,0 0 0,0 0 0,0 0 0,-1 0 0,1 1 0,0-1 0,-1 1 0,1 0-1,-1-1 1,1 1 0,-1 0 0,0 0 0,1 0 0,-1 0 0,0 0 0,0 0 0,-1 0-1,1 0 1,0 0 0,-1 0 0,1 0 0,-1 1 0,0-1 0,0 3 0,3 14 14,-2 0 0,0 0 0,-2 22 0,0-16 3,23 534 1138,-25-558-628,-2-11-408,2 1-141,0 0 0,0 0 1,-1 1-1,0-1 0,-1 1 0,0 0 0,0 1 0,-1-1 0,0 1 0,-11-11 0,-18-23-354,2 1-108,-3 1 202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39.904"/>
    </inkml:context>
    <inkml:brush xml:id="br0">
      <inkml:brushProperty name="width" value="0.1" units="cm"/>
      <inkml:brushProperty name="height" value="0.1" units="cm"/>
      <inkml:brushProperty name="color" value="#66CC00"/>
    </inkml:brush>
  </inkml:definitions>
  <inkml:trace contextRef="#ctx0" brushRef="#br0">20 63 6969,'-20'-62'2417,"25"67"-2209,-1 8-104,1 5-16,3 3-48,2 1-8,6-9-24,-8-11-40,14 1-656,-9-10-848,5-3 984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0.233"/>
    </inkml:context>
    <inkml:brush xml:id="br0">
      <inkml:brushProperty name="width" value="0.1" units="cm"/>
      <inkml:brushProperty name="height" value="0.1" units="cm"/>
      <inkml:brushProperty name="color" value="#66CC00"/>
    </inkml:brush>
  </inkml:definitions>
  <inkml:trace contextRef="#ctx0" brushRef="#br0">374 0 1896,'-2'11'235,"-1"-1"0,0 1 0,0-1 0,-1 0 0,0 0 0,-1-1 0,0 1 0,-1-1 0,0 0 0,0 0 0,-11 11 0,1 1 179,5-8-26,-1 0-1,0-1 1,-1-1-1,0 0 1,-29 18-1,-80 40 1912,92-59-1785,-7 4 313,36-9-429,21-4-67,-13-1-298,0-1 0,0 1 0,0-1 0,0-1 0,0 1 0,0-1 0,0 0 0,0-1 0,-1 0 0,1 0 0,-1 0 1,0-1-1,7-5 0,8-4 22,1 0 0,1 2 0,33-14 1,-29 15-41,48-28-1,-71 35-12,0 0 1,0 0-1,0 0 0,-1-1 0,1 1 0,4-7 0,17-15-182,-24 25 129,-1 0 0,1-1 0,-1 1 1,0 0-1,1 0 0,-1 0 0,0-1 0,1 1 0,-1 0 0,0-1 0,1 1 1,-1 0-1,0-1 0,0 1 0,1 0 0,-1-1 0,0 1 0,0 0 0,0-1 1,1 1-1,-1-1 0,0 1 0,0 0 0,0-1 0,0 1 0,0-1 1,0 1-1,0 0 0,0-1 0,0 1 0,0-1 0,0 1 0,0-1 0,0 1 1,-1 0-1,1-1 0,0 1 0,0-1 0,0 1 0,0 0 0,-1-1 1,-4 9-832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1.067"/>
    </inkml:context>
    <inkml:brush xml:id="br0">
      <inkml:brushProperty name="width" value="0.1" units="cm"/>
      <inkml:brushProperty name="height" value="0.1" units="cm"/>
      <inkml:brushProperty name="color" value="#66CC00"/>
    </inkml:brush>
  </inkml:definitions>
  <inkml:trace contextRef="#ctx0" brushRef="#br0">125 12 7482,'3'-12'2680,"4"16"-2168,-2 6-136,-2 19 16,0 7-63,-8 2-89,-6-2-72,-4 5-80,-5-6-40,7 16-32,-7-12-48,1 0-232,-1-1-145,-3-18 217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0.587"/>
    </inkml:context>
    <inkml:brush xml:id="br0">
      <inkml:brushProperty name="width" value="0.1" units="cm"/>
      <inkml:brushProperty name="height" value="0.1" units="cm"/>
      <inkml:brushProperty name="color" value="#66CC00"/>
    </inkml:brush>
  </inkml:definitions>
  <inkml:trace contextRef="#ctx0" brushRef="#br0">56 0 6617,'-45'43'2128,"44"-42"-2082,1 0 0,0 0 0,-1 0 1,1 0-1,0 0 0,0 0 1,0 0-1,0 0 0,0 0 0,0 0 1,0 0-1,0 0 0,0 0 1,0 0-1,1 0 0,-1 0 0,0 0 1,1 0-1,-1 0 0,0 0 1,1 0-1,-1 0 0,1-1 0,0 1 1,-1 0-1,1 0 0,0-1 1,-1 1-1,1 0 0,0-1 0,0 1 1,0-1-1,-1 1 0,1-1 1,2 2-1,1 1 169,-2 1-148,-1 0-1,1 0 1,-1 1 0,0-1-1,0 1 1,0-1-1,0 1 1,-1-1-1,0 1 1,0-1 0,0 1-1,0 0 1,-1-1-1,0 1 1,0-1 0,0 0-1,-3 8 1,-3 26 81,-4 43 15,7-60-155,1-1 0,0 1 1,2-1-1,1 29 0,-1-35-304,2-22-1974,4-10 1245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0.921"/>
    </inkml:context>
    <inkml:brush xml:id="br0">
      <inkml:brushProperty name="width" value="0.1" units="cm"/>
      <inkml:brushProperty name="height" value="0.1" units="cm"/>
      <inkml:brushProperty name="color" value="#66CC00"/>
    </inkml:brush>
  </inkml:definitions>
  <inkml:trace contextRef="#ctx0" brushRef="#br0">7 1 7938,'3'13'2760,"1"13"-2544,-6 5-48,-3 5-24,0 7-56,4-15-32,6 8-32,1-23-88,4-8-96,3 5-808,-6-20-1496,-1-3 1631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1.271"/>
    </inkml:context>
    <inkml:brush xml:id="br0">
      <inkml:brushProperty name="width" value="0.1" units="cm"/>
      <inkml:brushProperty name="height" value="0.1" units="cm"/>
      <inkml:brushProperty name="color" value="#66CC00"/>
    </inkml:brush>
  </inkml:definitions>
  <inkml:trace contextRef="#ctx0" brushRef="#br0">1 66 6329,'60'-33'3923,"-26"16"-3079,-28 14-807,0 1 1,1-1 0,0 1 0,-1 0-1,1 1 1,0 0 0,0 0-1,0 1 1,0-1 0,0 1 0,0 1-1,0-1 1,0 1 0,-1 1-1,1-1 1,0 1 0,0 0 0,11 6-1,-14-6-40,0 0 0,0 0 1,0 1-1,0-1 0,0 1 0,-1 0 0,1 0 0,-1 0 0,0 0 0,0 1 0,0-1 0,0 1 0,-1 0 0,0-1 0,1 1 0,-1 1 0,-1-1 0,1 0 0,0 0 0,-1 1 0,0-1 0,0 1 0,0-1 1,-1 1-1,0-1 0,0 1 0,0-1 0,0 1 0,-2 7 0,1-7-21,-1 0 0,0 0-1,0 0 1,0 0 0,-1 0 0,1-1 0,-1 1 0,0-1 0,0 0 0,-1 0-1,1 0 1,-1 0 0,0-1 0,0 1 0,-6 2 0,-9 7-36,-2-1 0,-26 12 0,6-4 151,-3-1 144,35-16-64,1 0 1,0 0-1,1 1 1,-1 0-1,0 0 1,-9 8-1,17-12-165,0 0 0,0 0 1,0 0-1,0 0 0,0 0 0,0 0 0,0-1 1,0 1-1,0 0 0,0 0 0,0 0 0,0 0 1,0 0-1,0 0 0,0 0 0,0-1 0,0 1 0,0 0 1,0 0-1,0 0 0,0 0 0,-1 0 0,1 0 1,0 0-1,0 0 0,0 0 0,0 0 0,0 0 1,0 0-1,0-1 0,0 1 0,0 0 0,-1 0 0,1 0 1,0 0-1,0 0 0,0 0 0,0 0 0,0 0 1,0 0-1,0 0 0,-1 0 0,1 0 0,0 0 1,0 0-1,0 0 0,0 0 0,0 0 0,0 0 1,0 0-1,-1 1 0,1-1 0,0 0 0,0 0 0,0 0 1,0 0-1,0 0 0,0 0 0,0 0 0,0 0 0,0-1-1,1 1 1,-1-1-1,0 1 1,1-1-1,-1 1 1,0-1-1,1 1 1,-1-1-1,1 1 1,-1 0-1,1-1 1,-1 1-1,1 0 1,-1-1-1,1 1 0,-1 0 1,1 0-1,0 0 1,-1 0-1,1-1 1,-1 1-1,2 0 1,32-2 13,-18 2-16,0-2 1,-1 1-1,1-2 0,22-6 1,2 2-153,-35 7 27,1 0 1,0-1-1,0 0 1,-1 0-1,1 0 1,-1-1-1,1 0 0,9-5 1,-10-17-185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1.615"/>
    </inkml:context>
    <inkml:brush xml:id="br0">
      <inkml:brushProperty name="width" value="0.1" units="cm"/>
      <inkml:brushProperty name="height" value="0.1" units="cm"/>
      <inkml:brushProperty name="color" value="#66CC00"/>
    </inkml:brush>
  </inkml:definitions>
  <inkml:trace contextRef="#ctx0" brushRef="#br0">105 1 6473,'-1'2'242,"1"1"-1,0-1 1,0 1-1,0-1 1,0 0-1,0 1 1,1-1-1,-1 1 1,1-1-1,0 0 1,-1 1-1,1-1 0,0 0 1,0 0-1,1 0 1,0 3-1,0-2-193,0 0-1,-1 0 1,1 0-1,-1 0 1,0 0-1,0 0 1,0 1-1,0-1 1,-1 1 0,1 3-1,-10 158 1127,7-129-1136,-1-1 0,-15 67 0,9-64-23,3 1 0,-2 41 1,8-55-16,-1 0-1,0 0 1,-2 0 0,-1-1 0,-1 1 0,-2-1 0,0 0-1,-14 32 1,0-8-6,20-45 6,1 0 0,-1 0 0,1 0 0,0-1 0,0 1 0,0 0 0,0 0 1,1 0-1,-1 0 0,1 0 0,0-1 0,-1 1 0,1 0 0,3 4 0,14-20 3,1 0 0,26-27 0,-44 40-3,20-19-121,0 0 0,-2-2 0,31-40-1,-42 49-497,-1 0-1,0-1 1,-1 1-1,-1-1 1,5-15-1,-1 4-2746,-8 21 2990,17-21 9565,-14 34-11184,-4-9 1995,6 11 151,-2 1-1,1 0 0,-2 1 0,0-1 0,-1 1 1,2 22-1,-5 165-209,0-189-258,1-7 133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1.957"/>
    </inkml:context>
    <inkml:brush xml:id="br0">
      <inkml:brushProperty name="width" value="0.1" units="cm"/>
      <inkml:brushProperty name="height" value="0.1" units="cm"/>
      <inkml:brushProperty name="color" value="#66CC00"/>
    </inkml:brush>
  </inkml:definitions>
  <inkml:trace contextRef="#ctx0" brushRef="#br0">185 52 8538,'115'-51'3080,"-124"66"-2399,19 31-569,-21 0-16,-7 11 96,0 12 48,-17-6-24,6-1-24,-3 10-80,-4-11-56,3 3-24,1-5-24,5-16-8,13 1-72,2-24-336,9-4-200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2.310"/>
    </inkml:context>
    <inkml:brush xml:id="br0">
      <inkml:brushProperty name="width" value="0.1" units="cm"/>
      <inkml:brushProperty name="height" value="0.1" units="cm"/>
      <inkml:brushProperty name="color" value="#66CC00"/>
    </inkml:brush>
  </inkml:definitions>
  <inkml:trace contextRef="#ctx0" brushRef="#br0">1 16 8298,'23'-9'2864,"7"5"-2696,-6 3-56,-2-1 24,7 4-32,2-2-31,5 5 15,2 6-56,-16-11-16,-6 8-209,-9-4-247,-9 5 288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2.639"/>
    </inkml:context>
    <inkml:brush xml:id="br0">
      <inkml:brushProperty name="width" value="0.1" units="cm"/>
      <inkml:brushProperty name="height" value="0.1" units="cm"/>
      <inkml:brushProperty name="color" value="#66CC00"/>
    </inkml:brush>
  </inkml:definitions>
  <inkml:trace contextRef="#ctx0" brushRef="#br0">1 76 8482,'11'-3'2928,"2"-8"-2631,23 6-89,-14-10 96,7 2 96,12 3 0,4 2-72,7 1-120,2 5-112,-9 2-48,-16 0-48,-12-1-64,-14 2-248,-1 3-168,-9-4 280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2.971"/>
    </inkml:context>
    <inkml:brush xml:id="br0">
      <inkml:brushProperty name="width" value="0.1" units="cm"/>
      <inkml:brushProperty name="height" value="0.1" units="cm"/>
      <inkml:brushProperty name="color" value="#66CC00"/>
    </inkml:brush>
  </inkml:definitions>
  <inkml:trace contextRef="#ctx0" brushRef="#br0">38 1 7970,'1'36'2566,"-1"-20"-2438,-1 0 0,-6 31 0,5-25-104,2-19-22,0 0 1,-1 0 0,1-1-1,-1 1 1,1 0 0,-1 0-1,0 0 1,0 0 0,0-1-1,0 1 1,-3 4 0,3-6 2,1 0 0,-1 0 0,1 0 0,-1 0 0,1 0 0,-1 0 0,0 0 1,1 0-1,-1 0 0,0-1 0,0 1 0,0 0 0,1-1 0,-1 1 0,0 0 0,0-1 1,0 1-1,0-1 0,0 0 0,-1 1 0,16-33 170,-10 26-153,-1 0 1,-1 1-1,1 0 1,0 0 0,1 1-1,-1-1 1,1 1 0,0 0-1,0 0 1,0 0 0,1 0-1,-1 1 1,1-1 0,0 1-1,0 1 1,0-1 0,0 1-1,9-4 1,12 5 24,0 1 1,0 2-1,0 0 0,-1 1 1,1 2-1,-1 0 0,31 12 1,-50-15-48,0 0-1,0 1 1,-1-1 0,1 1 0,-1 0 0,0 1 0,1-1 0,-1 1 0,-1 0 0,1 1 0,-1-1 0,1 1 0,-1 0 0,-1 0 0,1 0 0,-1 0 0,0 1 0,3 5 0,-5-8-9,0 0 0,0 1 0,0-1 0,0 0 0,-1 1 0,1-1 0,-1 1 0,0-1 0,0 1 0,-1-1 0,1 0 0,0 1 0,-1-1 0,0 0 0,0 1 0,0-1 0,0 0 0,-1 0 0,1 0 0,-1 0 0,0 0 0,0 0 0,0 0 0,0 0 0,0-1 0,-1 1 0,1-1 0,-1 0 0,1 1 0,-1-1 0,0-1 0,0 1 0,0 0 0,-4 1 0,-13 6 172,0-1 0,-1-1 0,0-1 0,-36 6 0,2 0 553,34-2-288,21-9-422,0-1 0,0 0-1,0 0 1,0 1 0,0-1 0,0 0 0,0 1-1,0-1 1,0 0 0,0 0 0,0 1 0,0-1-1,0 0 1,0 0 0,0 1 0,0-1 0,0 0-1,1 1 1,-1-1 0,0 0 0,0 0 0,0 0-1,0 1 1,1-1 0,-1 0 0,0 0 0,0 0-1,0 1 1,1-1 0,-1 0 0,0 0 0,0 0-1,1 0 1,-1 0 0,0 0 0,0 1 0,1-1-1,-1 0 1,0 0 0,1 0 0,2 1 3,0 0 1,0-1-1,0 1 1,0 0-1,0-1 1,0 0-1,1 0 1,-1 0-1,0 0 1,0 0-1,0-1 1,4 0-1,22-8-30,-6 2-283,45-19 0,-24 5 81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3.447"/>
    </inkml:context>
    <inkml:brush xml:id="br0">
      <inkml:brushProperty name="width" value="0.1" units="cm"/>
      <inkml:brushProperty name="height" value="0.1" units="cm"/>
      <inkml:brushProperty name="color" value="#66CC00"/>
    </inkml:brush>
  </inkml:definitions>
  <inkml:trace contextRef="#ctx0" brushRef="#br0">9 105 9042,'0'0'80,"-1"-1"1,1 1-1,-1 0 0,1-1 0,-1 1 1,0-1-1,1 1 0,-1-1 1,1 1-1,0-1 0,-1 1 1,1-1-1,-1 1 0,1-1 1,0 0-1,-1 1 0,1-1 1,0 0-1,0 1 0,0-1 0,0 0 1,-1 1-1,1-1 0,0 0 1,0 1-1,0-1 0,0 0 1,0 1-1,1-1 0,-1 0 1,0 1-1,0-1 0,0 0 1,1 0-1,0-1-30,1 1 1,-1 0-1,1 0 1,0 0-1,-1 0 1,1 0-1,0 0 1,-1 1-1,1-1 1,0 0-1,0 1 1,3-1 0,69-5-410,-68 6 533,15-1-103,-1 0-1,0-2 0,0 0 1,0-1-1,0-1 0,-1-1 1,28-12-1,-38 14-45,0 0 0,1 0 1,-1 1-1,1 1 0,-1-1 0,1 2 0,0-1 0,0 1 0,0 1 1,0 0-1,-1 0 0,1 1 0,11 2 0,-20-3-26,0 1 1,0-1-1,0 1 0,0-1 0,0 1 1,0-1-1,0 1 0,0 0 0,0-1 1,0 1-1,-1 0 0,1 0 0,0 0 1,0 0-1,-1 0 0,1 0 0,0 0 1,-1 0-1,1 0 0,-1 0 0,0 0 1,1 0-1,-1 2 0,0 33 7,-22 30-189,-41 51-3565,41-89 2693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3.800"/>
    </inkml:context>
    <inkml:brush xml:id="br0">
      <inkml:brushProperty name="width" value="0.1" units="cm"/>
      <inkml:brushProperty name="height" value="0.1" units="cm"/>
      <inkml:brushProperty name="color" value="#66CC00"/>
    </inkml:brush>
  </inkml:definitions>
  <inkml:trace contextRef="#ctx0" brushRef="#br0">92 30 6433,'-22'-30'2842,"23"32"-2796,-1 0 1,1 0-1,-1 0 0,0 0 0,1 0 0,-1 0 0,0 0 0,0 0 0,-1 0 1,1 0-1,0 0 0,-1 0 0,1 0 0,-1 0 0,1 0 0,-2 2 0,-19 40 214,10-23-157,-2 24 78,11-38-819,0 1 1,-1 0 0,1-1-1,-1 1 1,-8 12 0,14-22 479,-1 0 0,1 0 1,-1 0-1,1 0 0,-1 0 0,1 1 1,0-1-1,0 1 0,0 0 0,0 0 0,0 0 1,4-1-1,-2 1 344,0 0 1,0-1-1,-1 0 1,1 1-1,0-2 1,-1 1-1,0 0 0,0-1 1,1 0-1,4-5 1,-3 1-56,-1 1 0,1 1 0,0-1 0,0 1 0,1 0 0,0 0 0,-1 1 0,11-5 0,-8 2-1388,-5 0 557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1.422"/>
    </inkml:context>
    <inkml:brush xml:id="br0">
      <inkml:brushProperty name="width" value="0.1" units="cm"/>
      <inkml:brushProperty name="height" value="0.1" units="cm"/>
      <inkml:brushProperty name="color" value="#66CC00"/>
    </inkml:brush>
  </inkml:definitions>
  <inkml:trace contextRef="#ctx0" brushRef="#br0">42 1 7346,'-3'0'2720,"1"0"-2080,-6 11-280,-4 12 40,-4 55 17,21-42-25,-2 0-136,4 7-32,-12-12-136,5 8 8,-5-9-128,6 4-144,3-7-304,-13-26 832,14-7-384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4.139"/>
    </inkml:context>
    <inkml:brush xml:id="br0">
      <inkml:brushProperty name="width" value="0.1" units="cm"/>
      <inkml:brushProperty name="height" value="0.1" units="cm"/>
      <inkml:brushProperty name="color" value="#66CC00"/>
    </inkml:brush>
  </inkml:definitions>
  <inkml:trace contextRef="#ctx0" brushRef="#br0">263 1 7162,'-67'8'2205,"66"-7"-2151,-1 0-1,1 0 0,-1 0 1,1 0-1,0 0 1,-1 1-1,1-1 0,0 0 1,0 1-1,0-1 0,0 1 1,0-1-1,0 1 0,1 0 1,-1-1-1,0 1 0,1 0 1,0-1-1,-1 1 1,1 0-1,0 0 0,0-1 1,0 1-1,0 0 0,0 3 1,-1 3 140,-16 56 316,-3-1 0,-2-1 1,-45 85-1,48-105-460,9-25-101,10-17 38,-1 1-1,1-1 0,0 0 1,0 1-1,0-1 1,0 0-1,-1 1 0,1-1 1,0 0-1,0 1 0,-1-1 1,1 0-1,0 1 0,-1-1 1,1 0-1,0 0 1,-1 0-1,1 1 0,0-1 1,-1 0-1,1 0 0,-1 0 1,1 0-1,0 0 0,-1 1 1,1-1-1,-1 0 1,1 0-1,0 0 0,-1 0 1,1 0-1,-1 0 0,1 0 1,-1-1-1,1 1 0,0 0 1,-1 0-1,1 0 1,0 0-1,-1 0 0,1-1 1,-1 1-1,1-1 0,-4-9-180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4.501"/>
    </inkml:context>
    <inkml:brush xml:id="br0">
      <inkml:brushProperty name="width" value="0.1" units="cm"/>
      <inkml:brushProperty name="height" value="0.1" units="cm"/>
      <inkml:brushProperty name="color" value="#66CC00"/>
    </inkml:brush>
  </inkml:definitions>
  <inkml:trace contextRef="#ctx0" brushRef="#br0">1 55 8250,'36'-18'890,"-27"13"-705,0 0 0,0 0 0,0 1 0,0 0 0,1 1 0,-1 0 0,1 1 0,0 0 0,0 0 0,0 1 0,0 0 0,18 1 0,340 44 2086,-307-34-1973,-28-7-257,0 3-1,-1 0 0,1 2 1,-2 2-1,56 24 0,-82-29-498,-10-7-668,3 1 789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7.151"/>
    </inkml:context>
    <inkml:brush xml:id="br0">
      <inkml:brushProperty name="width" value="0.1" units="cm"/>
      <inkml:brushProperty name="height" value="0.1" units="cm"/>
      <inkml:brushProperty name="color" value="#66CC00"/>
    </inkml:brush>
  </inkml:definitions>
  <inkml:trace contextRef="#ctx0" brushRef="#br0">59 0 8066,'-41'18'2840,"41"-14"-2440,0 7-16,-6 5-151,9 11-33,-1 2-88,6 11-40,-8-1-64,0-3 16,-2-1-64,-19-19-96,26 4-240,-9-9 312,1-6-65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7.564"/>
    </inkml:context>
    <inkml:brush xml:id="br0">
      <inkml:brushProperty name="width" value="0.1" units="cm"/>
      <inkml:brushProperty name="height" value="0.1" units="cm"/>
      <inkml:brushProperty name="color" value="#66CC00"/>
    </inkml:brush>
  </inkml:definitions>
  <inkml:trace contextRef="#ctx0" brushRef="#br0">143 22 6977,'5'-3'173,"0"0"-1,1 0 0,0 1 1,-1 0-1,1 0 0,0 0 0,0 1 1,0 0-1,0 0 0,1 0 0,-1 1 1,0 0-1,0 0 0,0 0 0,0 1 1,0 0-1,0 0 0,0 1 0,0-1 1,0 2-1,0-1 0,0 0 1,-1 1-1,0 0 0,1 0 0,-1 1 1,5 4-1,-5-4-205,-1-1 1,0 1 0,0 0-1,0 0 1,0 0 0,-1 0-1,0 1 1,0-1 0,0 1-1,0 0 1,-1 0 0,0 0-1,3 9 1,-4-10 28,-1 0 0,1 0-1,-1 0 1,0 0 0,0 0 0,0 0 0,-1 0 0,0 0 0,1 0 0,-1 0-1,0 0 1,-1 0 0,1 0 0,-1 0 0,0-1 0,0 1 0,0-1-1,0 1 1,-1-1 0,-2 3 0,-4 4-9,-1-1 1,0 0-1,-1-1 0,0 0 1,0-1-1,-1 0 0,-16 6 0,-6 5 80,15-9 129,0-1-1,0-1 1,-1 0 0,0-2-1,0 0 1,-1-2-1,-40 3 1,219-24 513,-136 15-747,-1-2 0,0-1 0,-1-1-1,1 0 1,29-17 0,-40 12-646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8.124"/>
    </inkml:context>
    <inkml:brush xml:id="br0">
      <inkml:brushProperty name="width" value="0.1" units="cm"/>
      <inkml:brushProperty name="height" value="0.1" units="cm"/>
      <inkml:brushProperty name="color" value="#66CC00"/>
    </inkml:brush>
  </inkml:definitions>
  <inkml:trace contextRef="#ctx0" brushRef="#br0">209 78 7690,'-34'-75'2373,"34"75"-2359,0 0 0,0-1-1,0 1 1,0 0-1,0 0 1,0 0-1,0 0 1,0 0 0,0 0-1,0 0 1,0-1-1,-1 1 1,1 0-1,0 0 1,0 0-1,0 0 1,0 0 0,0 0-1,0 0 1,0 0-1,-1 0 1,1 0-1,0 0 1,0 0-1,0 0 1,0 0 0,0 0-1,0 0 1,-1 0-1,1 0 1,0 0-1,0 0 1,0 0-1,0 0 1,0 0 0,0 0-1,0 0 1,-1 0-1,1 0 1,0 0-1,0 0 1,0 0 0,0 0-1,0 0 1,0 0-1,0 0 1,-1 0-1,1 1 1,0-1-1,0 0 1,0 0 0,0 0-1,0 0 1,0 0-1,0 0 1,0 0-1,0 1 1,0-1-1,0 0 1,0 0 0,0 0-1,0 0 1,0 0-1,0 0 1,0 0-1,0 1 1,0-1 0,0 0-1,-5 18 382,-1 20-89,1 81 393,5-78-551,-7 59-1,5-88-148,0 1-1,-2 0 0,1-1 1,-1 1-1,-1-1 1,0 0-1,-1 0 1,-12 18-1,5-13-18,4-5-12,0 1 0,1 0 1,-12 25-1,20-37 30,-1 0 0,1 1 0,-1-1 0,0 0 0,1 0 0,-1 0 0,0 0 0,0 0 0,0 0 0,0-1 0,0 1 0,0 0 0,0 0 0,0-1 0,0 1 0,-1 0 0,1-1 0,0 1 0,0-1 0,0 0 0,-1 1 0,1-1 0,0 0 0,-1 0 0,1 0 0,0 0 0,0 0 0,-1 0 0,1 0 0,0 0 0,-1 0 0,1-1 0,0 1 0,-2-1 0,3 0 3,0 0 0,0 0 0,0 0 0,0 0 0,1 0 1,-1 1-1,0-1 0,0 0 0,1 0 0,-1 0 0,1 0 1,-1 0-1,1 1 0,-1-1 0,1 0 0,-1 0 0,1 1 1,-1-1-1,1 1 0,0-1 0,0 0 0,-1 1 0,1-1 1,0 1-1,1-1 0,26-19 30,12 2 12,-29 14-30,0-1-1,0 0 0,0-1 1,10-7-1,179-131 64,-199 143-70,-1 1-1,0 0 0,0-1 0,1 1 0,-1 0 0,0-1 0,0 1 1,1 0-1,-1-1 0,0 1 0,1 0 0,-1 0 0,1-1 1,-1 1-1,0 0 0,1 0 0,-1 0 0,1 0 0,-1-1 0,0 1 1,1 0-1,-1 0 0,1 0 0,-1 0 0,1 0 0,-1 0 0,1 0 1,-1 0-1,0 0 0,1 1 0,-1-1 0,1 0 0,-1 0 1,0 0-1,1 0 0,-1 1 0,1-1 0,-1 0 0,0 0 0,1 0 1,-1 1-1,0-1 0,1 0 0,-1 1 0,1-1 0,3 26 401,-2-10-448,2 26 88,-3-19 7,2 0 0,9 40 0,-8-54 2061,0-4-1023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8.689"/>
    </inkml:context>
    <inkml:brush xml:id="br0">
      <inkml:brushProperty name="width" value="0.1" units="cm"/>
      <inkml:brushProperty name="height" value="0.1" units="cm"/>
      <inkml:brushProperty name="color" value="#66CC00"/>
    </inkml:brush>
  </inkml:definitions>
  <inkml:trace contextRef="#ctx0" brushRef="#br0">283 1 9186,'-8'19'3028,"5"16"-2866,1-9-145,0-16-10,0-1 0,-2 1 0,1-1 0,-1 0-1,0 0 1,-1 0 0,0-1 0,0 0 0,-1 0 0,0 0 0,-12 11-1,-3 1 17,-2-2 0,-37 25 0,-6 3 106,43-29-91,10-6 342,49-13-87,76-7 78,-111 9-360,1 0 0,0 0 0,0 0 1,0 1-1,0-1 0,-1 1 0,1-1 0,0 1 0,-1 0 1,1 0-1,0 0 0,-1 0 0,1 0 0,-1 0 0,1 0 1,-1 0-1,0 1 0,1-1 0,-1 0 0,0 1 1,0-1-1,0 1 0,0-1 0,0 1 0,0 0 0,-1-1 1,1 1-1,0 0 0,-1 0 0,1 0 0,-1-1 0,0 1 1,0 0-1,0 0 0,0 2 0,1 9 98,-1 0 0,-1-1-1,-4 25 1,4-31-66,-18 109 398,-17 162-226,34-233-225,2-32-381,0-27-951,2-20 1021,5-23 145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9.059"/>
    </inkml:context>
    <inkml:brush xml:id="br0">
      <inkml:brushProperty name="width" value="0.1" units="cm"/>
      <inkml:brushProperty name="height" value="0.1" units="cm"/>
      <inkml:brushProperty name="color" value="#66CC00"/>
    </inkml:brush>
  </inkml:definitions>
  <inkml:trace contextRef="#ctx0" brushRef="#br0">0 198 8258,'54'-110'2360,"-53"108"-2339,0 0 1,0 1-1,0-1 0,0 0 0,1 1 0,-1-1 0,1 1 1,-1-1-1,1 1 0,-1 0 0,1 0 0,0-1 0,0 1 1,-1 0-1,1 1 0,0-1 0,0 0 0,0 1 1,0-1-1,0 1 0,0-1 0,0 1 0,0 0 0,0 0 1,0 0-1,0 0 0,0 0 0,0 0 0,4 1 0,5 0 31,16-3 23,0-1 0,0-2 0,0 0 1,37-14-1,9-2 225,-60 18-232,1 1-1,-1 0 1,1 1 0,0 1-1,18 1 1,-32-1-58,0 1 1,1-1-1,-1 0 1,1 1-1,-1-1 1,0 0-1,1 1 1,-1-1-1,0 1 1,0-1-1,1 1 1,-1-1-1,0 1 1,0-1-1,1 0 1,-1 1-1,0 0 0,0-1 1,0 1-1,0-1 1,0 1-1,0-1 1,0 1-1,0-1 1,0 1-1,0-1 1,0 1-1,0-1 1,-1 1-1,-2 27 175,0-12-52,13 174 738,0-9-663,-18 142-275,4-294-690,-2-30 478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9.406"/>
    </inkml:context>
    <inkml:brush xml:id="br0">
      <inkml:brushProperty name="width" value="0.1" units="cm"/>
      <inkml:brushProperty name="height" value="0.1" units="cm"/>
      <inkml:brushProperty name="color" value="#66CC00"/>
    </inkml:brush>
  </inkml:definitions>
  <inkml:trace contextRef="#ctx0" brushRef="#br0">1 30 8978,'11'2'3161,"4"-9"-2833,10 4-16,11 6 56,0-9 0,8 1-40,19 3-104,-9-8-64,5 10-104,-3 0-24,-30-1-32,0 2-128,-7 11-272,-15 1-224,1 12 336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49.735"/>
    </inkml:context>
    <inkml:brush xml:id="br0">
      <inkml:brushProperty name="width" value="0.1" units="cm"/>
      <inkml:brushProperty name="height" value="0.1" units="cm"/>
      <inkml:brushProperty name="color" value="#66CC00"/>
    </inkml:brush>
  </inkml:definitions>
  <inkml:trace contextRef="#ctx0" brushRef="#br0">1 49 9354,'9'4'3353,"11"-9"-2913,23 5-264,3-7-24,16-6-88,14 5-8,-2-2-16,-12 3-72,-22 4-472,-11 3 376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2.223"/>
    </inkml:context>
    <inkml:brush xml:id="br0">
      <inkml:brushProperty name="width" value="0.1" units="cm"/>
      <inkml:brushProperty name="height" value="0.1" units="cm"/>
      <inkml:brushProperty name="color" value="#66CC00"/>
    </inkml:brush>
  </inkml:definitions>
  <inkml:trace contextRef="#ctx0" brushRef="#br0">96 219 8138,'-89'27'2375,"89"-27"-2363,0 0 0,0 1 0,0-1 0,-1 0 0,1 0 0,0 0 0,0 0 0,0 0 0,0 0 1,-1 0-1,1 0 0,0 0 0,0 0 0,0 0 0,-1 0 0,1 0 0,0 0 0,0 0 0,0 0 0,0 0 0,-1 0 0,1 0 0,0 0 0,0 0 1,0 0-1,0 0 0,-1 0 0,1 0 0,0-1 0,0 1 0,0 0 0,0 0 0,-1 0 0,1 0 0,0 0 0,0 0 0,0-1 0,0 1 0,0 0 0,0 0 1,0 0-1,0 0 0,-1 0 0,1-1 0,0 1 0,0 0 0,0 0 0,0-1 0,6-11 220,17-16-135,-20 24-16,16-19-10,0 1 0,2 1 0,0 1 0,1 1 0,1 0 0,1 2 0,1 1 0,39-20 0,-62 35-67,0 0 0,-1 0-1,1 1 1,-1-1 0,1 1-1,0-1 1,-1 1 0,1 0-1,0 0 1,0 0 0,-1 0-1,1 0 1,0 0 0,-1 0-1,1 0 1,0 1 0,0-1-1,-1 1 1,1-1 0,-1 1-1,1 0 1,0-1 0,-1 1-1,1 0 1,-1 0 0,0 0-1,1 0 1,-1 0 0,0 1-1,0-1 1,2 2 0,-2-1 6,0 0 0,0 0 0,0 0 0,0 0 1,0 0-1,0 0 0,-1 1 0,1-1 0,-1 0 1,0 1-1,1-1 0,-1 0 0,0 1 0,-1-1 1,1 0-1,0 0 0,0 1 0,-1-1 1,0 0-1,1 0 0,-1 1 0,-2 3 0,-52 99 329,-74 150 477,99-166-603,22-57-187,3-22 18,-2-14-1616,5 3 1284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1.786"/>
    </inkml:context>
    <inkml:brush xml:id="br0">
      <inkml:brushProperty name="width" value="0.1" units="cm"/>
      <inkml:brushProperty name="height" value="0.1" units="cm"/>
      <inkml:brushProperty name="color" value="#66CC00"/>
    </inkml:brush>
  </inkml:definitions>
  <inkml:trace contextRef="#ctx0" brushRef="#br0">1 48 7794,'1'-2'219,"1"0"0,-1 0 0,1 0 0,0 0 0,0 0 1,0 1-1,0-1 0,0 1 0,0-1 0,0 1 0,0 0 1,1 0-1,-1 0 0,0 0 0,1 0 0,-1 0 0,5 0 1,52-6 113,-29 4 167,18-3-176,64 0 0,-109 6-316,0 1-1,1-1 1,-1 0 0,0 1 0,1 0-1,-1 0 1,0 0 0,0 0-1,0 0 1,0 1 0,0 0-1,0-1 1,0 1 0,5 4-1,-7-4-7,0-1 0,1 0-1,-1 1 1,0 0 0,0-1 0,0 1-1,0-1 1,0 1 0,0 0 0,-1 0-1,1 0 1,0 0 0,-1-1 0,0 1-1,1 0 1,-1 0 0,0 0 0,0 0-1,0 0 1,0 0 0,0 0 0,0 0-1,-1 0 1,1 0 0,-1 0 0,1-1-1,-2 4 1,-9 22 2,-4 9-75,-20 36-1,30-62-30,-1 0 0,-1-1 0,0 0-1,0 0 1,-1 0 0,0-1 0,0 0 0,-11 7-1,-17 11-526,4-10 275</inkml:trace>
  <inkml:trace contextRef="#ctx0" brushRef="#br0" timeOffset="1">75 247 8674,'-33'-43'2976,"46"36"-2711,2-1-49,6 6 8,-3 1 0,5-1-72,-1-3-32,2 7-72,4 0-24,-10 1-176,4 10-152,-11-5 312,-11 2-104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2.573"/>
    </inkml:context>
    <inkml:brush xml:id="br0">
      <inkml:brushProperty name="width" value="0.1" units="cm"/>
      <inkml:brushProperty name="height" value="0.1" units="cm"/>
      <inkml:brushProperty name="color" value="#66CC00"/>
    </inkml:brush>
  </inkml:definitions>
  <inkml:trace contextRef="#ctx0" brushRef="#br0">1 66 6489,'24'-66'2769,"-6"86"-1049,0-5-1448,2 6 40,2-4 81,5 2 23,3 8-64,-2-18-168,6 16-88,-4-12-104,-7-8-96,-2 2-344,-11-11 640,13-9-248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2.937"/>
    </inkml:context>
    <inkml:brush xml:id="br0">
      <inkml:brushProperty name="width" value="0.1" units="cm"/>
      <inkml:brushProperty name="height" value="0.1" units="cm"/>
      <inkml:brushProperty name="color" value="#66CC00"/>
    </inkml:brush>
  </inkml:definitions>
  <inkml:trace contextRef="#ctx0" brushRef="#br0">1 167 9202,'16'-107'3177,"1"117"-2937,4-4 24,-1-1 48,0-1 0,11-1-16,8-6-104,5-1-96,9 4-48,-9-6-80,2-1-120,-13-12-240,-5-3-160,0 7 2576,-10 4-1640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3.267"/>
    </inkml:context>
    <inkml:brush xml:id="br0">
      <inkml:brushProperty name="width" value="0.1" units="cm"/>
      <inkml:brushProperty name="height" value="0.1" units="cm"/>
      <inkml:brushProperty name="color" value="#66CC00"/>
    </inkml:brush>
  </inkml:definitions>
  <inkml:trace contextRef="#ctx0" brushRef="#br0">278 3 7666,'0'0'76,"0"0"0,0 0 0,0 0 1,1-1 152,-1 1-153,0 0 0,0 0 0,1 0 1,-1-1-1,0 1 0,0 0 1,1 0-1,-1 0 0,0 0 0,0 0 1,0 0-1,1 0 0,-1 0 1,0 0-1,0 0 0,1 0 0,-1 0 1,0 0-1,0 0 0,1 0 1,-1 0-1,0 0 0,0 0 0,1 0 1,-1 0-1,0 0 0,0 0 1,0 0-1,1 0 0,-1 1 0,0-1 1,0 0-1,1 0 153,-1 1-153,0-1 0,0 0 1,0 0-1,1 0 0,-1 1 1,0-1-1,0 0 0,0 0 0,0 0 1,0 1-1,0-1 0,0 0 1,0 0-1,0 1 0,12 18 223,-9 6 177,-2 0-1,-2 47 0,-1 13-32,13 101 240,4 402-5,-15-581-675,0 2 6,-1 1 1,0-1 0,0 0 0,-1 0-1,-3 13 1,4-21-11,1 1 0,-1-1-1,1 0 1,-1 1 0,0-1-1,0 0 1,0 1 0,0-1 0,0 0-1,0 0 1,0 0 0,0 0-1,0 0 1,0 0 0,-1 0 0,1 0-1,0 0 1,-1-1 0,1 1-1,-1 0 1,1-1 0,0 1 0,-1-1-1,1 0 1,-1 1 0,1-1-1,-1 0 1,0 0 0,1 0 0,-1 0-1,1 0 1,-1-1 0,1 1-1,-1 0 1,1-1 0,-1 1 0,1-1-1,-1 1 1,0-2 0,-8-3-71,0-2 1,1 1 0,0-1 0,0 0-1,1-1 1,0 0 0,1 0-1,-1-1 1,2 0 0,-11-17 0,-4-3-66,-26-28-49,29 36 146,0 0 0,2 0 0,-20-36 0,35 55 47,0 0 0,0 0 1,0 0-1,0 0 0,0 0 1,0 0-1,1 0 0,-1-1 1,1 1-1,0 0 0,0 0 1,0-5-1,0 7-1,0-1 1,0 1-1,1-1 1,-1 1-1,0-1 1,1 1-1,-1-1 1,0 1-1,1 0 1,-1-1-1,0 1 1,1 0-1,-1-1 1,1 1-1,-1 0 1,1-1-1,-1 1 1,1 0-1,-1 0 1,1 0-1,-1-1 1,1 1-1,-1 0 1,1 0-1,-1 0 1,1 0-1,-1 0 1,1 0-1,-1 0 1,1 0-1,0 0 1,7 2 61,0-1 1,-1 2-1,1-1 1,-1 1-1,9 4 1,-6-2-32,5 1-90,0-1 1,1 0 0,0-2 0,-1 1-1,1-2 1,1 0 0,-1-1 0,0 0-1,0-1 1,0-1 0,1-1 0,-1 0-1,0-1 1,-1-1 0,1 0 0,19-9-1,-30 10-51,1 1 0,-1-1 0,0 0 0,0 0-1,-1 0 1,9-8 0,21-41-356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4.087"/>
    </inkml:context>
    <inkml:brush xml:id="br0">
      <inkml:brushProperty name="width" value="0.1" units="cm"/>
      <inkml:brushProperty name="height" value="0.1" units="cm"/>
      <inkml:brushProperty name="color" value="#66CC00"/>
    </inkml:brush>
  </inkml:definitions>
  <inkml:trace contextRef="#ctx0" brushRef="#br0">262 61 7882,'-43'-52'2682,"43"51"-2656,-1 1 0,1-1 1,0 1-1,0-1 1,-1 1-1,1-1 0,0 1 1,-1-1-1,1 1 1,-1 0-1,1-1 1,-1 1-1,1 0 0,-1-1 1,1 1-1,-1 0 1,1-1-1,-1 1 0,1 0 1,-1 0-1,1 0 1,-1 0-1,1-1 0,-1 1 1,0 0-1,1 0 1,-1 0-1,1 0 1,-1 0-1,0 0 0,1 0 1,-1 1-1,1-1 1,-1 0-1,1 0 0,-1 0 1,1 1-1,-1-1 1,1 0-1,-1 0 0,1 1 1,-1-1-1,1 0 1,-1 1-1,1-1 1,-1 1-1,1-1 0,0 1 1,-1-1-1,1 1 1,0-1-1,-1 1 0,1-1 1,0 1-1,0-1 1,0 1-1,-1-1 1,1 1-1,0-1 0,0 1 1,0 0-1,0-1 1,0 1-1,0-1 0,0 1 1,0-1-1,0 1 1,0 0-1,1 0 0,-2 1 141,-69 252 1885,7-48-920,63-205-1127,-1 1-1,1-1 0,0 1 0,-1-1 1,1 1-1,-1-1 0,1 0 1,-1 1-1,0-1 0,1 0 0,-1 1 1,0-1-1,0 0 0,0 0 1,0 0-1,0 0 0,0 0 0,0 0 1,-1 0-1,1 0 0,0 0 0,0-1 1,-1 1-1,1 0 0,-1-1 1,1 1-1,0-1 0,-2 1 0,19-1 48,-11 1-52,0-1 0,0 1 0,0-2 0,-1 1 0,1 0 0,0-1 1,0 0-1,0 0 0,-1 0 0,1-1 0,-1 1 0,1-1 1,3-2-1,-4 2-14,1 0-1,-1 0 1,0 1 0,0 0 0,1-1 0,-1 2 0,1-1-1,-1 1 1,1-1 0,-1 1 0,1 0 0,-1 1 0,6 0-1,-9-1 10,0 0-1,0 1 1,0-1-1,0 0 1,0 1-1,0-1 1,0 0-1,0 1 1,0-1-1,0 1 1,0 0-1,-1-1 0,1 1 1,0 0-1,0-1 1,-1 1-1,1 0 1,0 0-1,-1 0 1,1 0-1,-1 0 1,1 1-1,0-1 3,-1 1 0,0 0 1,0-1-1,0 1 0,-1 0 0,1-1 0,0 1 0,-1-1 0,1 1 1,-1 0-1,1-1 0,-1 1 0,0-1 0,0 0 0,1 1 0,-1-1 1,0 0-1,0 1 0,-2 1 0,-17 21 2,9-12-1,0 1 1,1 1-1,1-1 0,0 2 1,-9 20-1,-37 72 2,29-78 78,23-27-62,1-1-1,0 1 0,0 0 0,0 1 1,0-1-1,0 0 0,0 0 0,1 1 1,-1-1-1,-1 5 0,3-6-12,0 0-1,0 1 1,0-1 0,1 0 0,-1 1-1,0-1 1,1 0 0,-1 1 0,1-1-1,-1 0 1,1 0 0,0 1 0,-1-1-1,1 0 1,0 0 0,0 0 0,0 0-1,0 0 1,0 0 0,0 0 0,0 0-1,0-1 1,0 1 0,0 0 0,1-1-1,-1 1 1,0-1 0,3 2 0,-1-2-2,0 1 1,0 0 0,0-1 0,1 0-1,-1 0 1,0 0 0,1 0 0,-1 0 0,0 0-1,0-1 1,1 0 0,-1 0 0,0 0-1,0 0 1,0 0 0,0 0 0,0-1-1,4-2 1,3-4-240,1 1-1,1 0 1,-1 1-1,1 1 1,15-6-1,-19 11 2700,-1 11-1145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4.416"/>
    </inkml:context>
    <inkml:brush xml:id="br0">
      <inkml:brushProperty name="width" value="0.1" units="cm"/>
      <inkml:brushProperty name="height" value="0.1" units="cm"/>
      <inkml:brushProperty name="color" value="#66CC00"/>
    </inkml:brush>
  </inkml:definitions>
  <inkml:trace contextRef="#ctx0" brushRef="#br0">37 134 7706,'-23'13'3344,"9"-8"-1279,18-2-1793,14-1-192,8-2-16,15-2 8,0-8 16,-5-8-24,7-2-40,-7-4-224,-1 2-216,-4-9-2433,-2 2 1993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4.751"/>
    </inkml:context>
    <inkml:brush xml:id="br0">
      <inkml:brushProperty name="width" value="0.1" units="cm"/>
      <inkml:brushProperty name="height" value="0.1" units="cm"/>
      <inkml:brushProperty name="color" value="#66CC00"/>
    </inkml:brush>
  </inkml:definitions>
  <inkml:trace contextRef="#ctx0" brushRef="#br0">0 84 9362,'41'-84'3409,"-39"91"-2681,10 7-280,-9 6 128,5 13 32,-8 5 8,-2 8-48,-1 11-199,1 4-121,-1-2-112,-3-8-72,4-12-168,2-11-232,-2-15-569,2-3-215,2-16 616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5.069"/>
    </inkml:context>
    <inkml:brush xml:id="br0">
      <inkml:brushProperty name="width" value="0.1" units="cm"/>
      <inkml:brushProperty name="height" value="0.1" units="cm"/>
      <inkml:brushProperty name="color" value="#66CC00"/>
    </inkml:brush>
  </inkml:definitions>
  <inkml:trace contextRef="#ctx0" brushRef="#br0">0 137 9098,'12'-7'413,"-1"1"-1,1 1 1,0-1 0,1 2 0,-1 0-1,1 1 1,16-3 0,130-41 82,-110 40-367,-34 6-95,0-1-1,0-1 1,1-1-1,-2 0 1,1-1-1,18-8 1,-31 12-26,0 0 0,0 0 0,0 0 0,0 0 0,0 0 0,0 0 0,0 1 0,0-1 0,1 1 0,-1-1 0,0 1 0,0 0 0,0 0 0,1 0 0,-1 0 0,0 0 0,3 1 0,-4 0 3,1 0 1,-1 0 0,0-1-1,0 1 1,0 0-1,0 0 1,0 0-1,0 0 1,0 0-1,0 0 1,0 1 0,0-1-1,0 0 1,-1 0-1,1 1 1,-1-1-1,1 0 1,-1 1-1,1-1 1,-1 2 0,2 9 63,-1 0 1,-1 0 0,0 0 0,0 0 0,-3 14-1,0-4-2,2 128 83,3-108-306,-2 0 0,-1 0 1,-3 0-1,-15 70 0,18-106 117,-1 1-1,-1 0 0,1-1 1,-1 0-1,0 1 0,-8 10 1,0 0 143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5.407"/>
    </inkml:context>
    <inkml:brush xml:id="br0">
      <inkml:brushProperty name="width" value="0.1" units="cm"/>
      <inkml:brushProperty name="height" value="0.1" units="cm"/>
      <inkml:brushProperty name="color" value="#66CC00"/>
    </inkml:brush>
  </inkml:definitions>
  <inkml:trace contextRef="#ctx0" brushRef="#br0">55 146 9298,'-54'-57'3129,"80"50"-3065,-2-6-40,11 6 0,-14-6-16,14 5 8,-6 2-104,-14-9-352,15 8-913,-14-6 889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5.743"/>
    </inkml:context>
    <inkml:brush xml:id="br0">
      <inkml:brushProperty name="width" value="0.1" units="cm"/>
      <inkml:brushProperty name="height" value="0.1" units="cm"/>
      <inkml:brushProperty name="color" value="#66CC00"/>
    </inkml:brush>
  </inkml:definitions>
  <inkml:trace contextRef="#ctx0" brushRef="#br0">171 17 7674,'-18'-9'680,"17"8"-587,0 1 0,0-1 1,-1 0-1,1 0 0,0 1 0,0-1 1,0 1-1,-1-1 0,1 1 1,0-1-1,-1 1 0,1 0 0,0 0 1,-1-1-1,1 1 0,0 0 1,-1 0-1,1 1 0,-3-1 0,4 3 3,-1 0-1,1 0 0,-1 0 0,1 0 1,0 0-1,0 1 0,1-1 0,-1 0 1,1 0-1,-1 0 0,3 4 0,1 18 153,-2-1 0,0 0 0,-1 1 0,-2 0-1,-3 30 1,2-40-236,-1-1-1,0 0 1,-1 0 0,-1 0-1,0 0 1,0-1 0,-2 1-1,0-1 1,0-1 0,-12 16-1,14-22 20,1-1 0,-1 1 0,1 1 0,1-1 0,-6 13 0,-7-4 228,-1-1 116,17-13-358,0-1 0,0 0 0,-1 1 0,1-1 0,0 0-1,0 1 1,0-1 0,0 1 0,0-1 0,0 0 0,-1 1 0,1-1 0,0 1 0,0-1 0,0 1 0,0-1 0,1 0 0,-1 1 0,0-1 0,0 1-1,0-1 1,0 1 0,0-1 0,0 0 0,1 1 0,-1-1 0,0 0 0,0 1 0,1-1 0,-1 0 0,0 1 0,0-1 0,1 0 0,-1 1 0,0-1-1,1 0 1,-1 0 0,0 1 0,1-1 0,0 0 0,3 2 27,1 0 0,-1 0-1,1 0 1,0-1 0,0 0 0,-1 0-1,1 0 1,0-1 0,0 1 0,0-1-1,0 0 1,0-1 0,0 1 0,5-2-1,8-2-10,1 0-1,25-10 1,6-10-344,-40 18 271,0 0 0,0 1 0,1 0 1,0 1-1,0 0 0,12-2 0,10 6 212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6.090"/>
    </inkml:context>
    <inkml:brush xml:id="br0">
      <inkml:brushProperty name="width" value="0.1" units="cm"/>
      <inkml:brushProperty name="height" value="0.1" units="cm"/>
      <inkml:brushProperty name="color" value="#66CC00"/>
    </inkml:brush>
  </inkml:definitions>
  <inkml:trace contextRef="#ctx0" brushRef="#br0">86 0 10874,'-3'63'4782,"-1"46"-4495,-4 7 232,-25 119 0,-5 50-803,38-249-412,2-25-354,-1-23 27,1-18 338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2.111"/>
    </inkml:context>
    <inkml:brush xml:id="br0">
      <inkml:brushProperty name="width" value="0.1" units="cm"/>
      <inkml:brushProperty name="height" value="0.1" units="cm"/>
      <inkml:brushProperty name="color" value="#66CC00"/>
    </inkml:brush>
  </inkml:definitions>
  <inkml:trace contextRef="#ctx0" brushRef="#br0">114 0 8186,'-113'91'2800,"121"-101"-2536,5 3-88,7 7 32,-1 0 17,4 0-49,5 3-64,-8-7-72,0 2-120,-7-5-264,-5 1-273,-6 6 353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6.421"/>
    </inkml:context>
    <inkml:brush xml:id="br0">
      <inkml:brushProperty name="width" value="0.1" units="cm"/>
      <inkml:brushProperty name="height" value="0.1" units="cm"/>
      <inkml:brushProperty name="color" value="#66CC00"/>
    </inkml:brush>
  </inkml:definitions>
  <inkml:trace contextRef="#ctx0" brushRef="#br0">0 105 7346,'75'-18'4440,"-41"10"-4229,-1-3 0,64-27 0,-64 8-49,-32 31-155,-1-1 0,1 0-1,-1 0 1,1 0-1,-1 1 1,0-1 0,1 0-1,-1 1 1,1-1 0,-1 0-1,0 1 1,1-1-1,-1 0 1,0 1 0,1-1-1,-1 1 1,0-1 0,0 1-1,1-1 1,-1 1-1,0-1 1,0 1 0,0-1-1,0 1 1,1-1 0,-1 1-1,0-1 1,0 1-1,0-1 1,0 1 0,3 23 117,-2-22-98,2 38 259,-2-1 0,-7 75 0,0 39 131,10-6-191,19 280 919,-17-393-902,-4-28-171,0 0 0,-1 0 0,0 1 0,-1-1 0,0 10 0,-1-16-61,-1 0 0,1-1 0,-1 1-1,0-1 1,1 1 0,-1-1 0,1 0 0,-1 1 0,1-1 0,0 0 0,-1 0 0,1 0 0,0 0 0,0 0 0,-2-2 0,-185-153-2990,142 111 2471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6.750"/>
    </inkml:context>
    <inkml:brush xml:id="br0">
      <inkml:brushProperty name="width" value="0.1" units="cm"/>
      <inkml:brushProperty name="height" value="0.1" units="cm"/>
      <inkml:brushProperty name="color" value="#66CC00"/>
    </inkml:brush>
  </inkml:definitions>
  <inkml:trace contextRef="#ctx0" brushRef="#br0">1 48 7418,'131'-29'3256,"-100"34"-1143,-6-4-1817,8 4-152,0 0-24,-10-5-16,0-3-48,-5-7-120,-7 2-136,-3 1-480,-3 1 440</inkml:trace>
  <inkml:trace contextRef="#ctx0" brushRef="#br0" timeOffset="1">103 295 9178,'-12'5'3457,"22"13"-2513,16-13-680,-4-2-16,14 7-80,-18-19 0,5 9-72,5 0-72,-17-9-152,11 2-136,-14-8-432,2 2 4609,8-16-3073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7.091"/>
    </inkml:context>
    <inkml:brush xml:id="br0">
      <inkml:brushProperty name="width" value="0.1" units="cm"/>
      <inkml:brushProperty name="height" value="0.1" units="cm"/>
      <inkml:brushProperty name="color" value="#66CC00"/>
    </inkml:brush>
  </inkml:definitions>
  <inkml:trace contextRef="#ctx0" brushRef="#br0">49 27 10522,'20'-26'3897,"-22"41"-2841,2 6-664,4 25 88,-4 2 41,-4 9-57,1 9-80,-5-17-280,0-3-88,0-3-224,-1-7-272,-1-8-601,-4-13-183,7-12 728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7.421"/>
    </inkml:context>
    <inkml:brush xml:id="br0">
      <inkml:brushProperty name="width" value="0.1" units="cm"/>
      <inkml:brushProperty name="height" value="0.1" units="cm"/>
      <inkml:brushProperty name="color" value="#66CC00"/>
    </inkml:brush>
  </inkml:definitions>
  <inkml:trace contextRef="#ctx0" brushRef="#br0">0 115 8210,'3'-3'303,"0"0"1,0 0-1,0 0 0,0 1 1,0-1-1,0 1 0,1 0 1,-1 0-1,1 0 1,-1 1-1,1-1 0,0 1 1,4-2-1,57-6 201,-51 8-292,-1-1 0,1 0 0,15-4-1,52-13 342,-65 17-509,0-1 0,0-1 0,0 0 1,-1-1-1,25-12 0,-39 16-28,0 0 0,1 0 0,-1 1 0,0-1 0,1 0 0,-1 0 0,1 1 0,-1-1 0,1 1 0,-1-1 0,1 1 0,-1 0 0,1 0 0,1 0 0,16 18 148,-19-17-164,4 2 19,-1 2 1,0-1 0,-1 0-1,1 0 1,-1 1-1,0 0 1,0-1 0,0 1-1,-1 0 1,0 0-1,0 0 1,0 0 0,0 9-1,-1-3 31,-2 0 0,1-1 0,-1 1 0,-6 17 0,3-13 29,1 1 0,-3 31 0,7 53 92,2-74-155,-1 0-1,-2 0 1,-1 0 0,-7 38 0,2-40-48,-2-1 0,-17 33 0,17-38-228,1 1 1,0-1 0,-8 32-1,16-48 188,0 0 1,0 0-1,0 0 0,-1-1 1,1 1-1,-1 0 0,1 0 1,-1-1-1,0 1 0,1 0 1,-1-1-1,0 1 0,0 0 0,0-1 1,0 0-1,-1 1 0,1-1 1,0 0-1,0 1 0,-1-1 1,1 0-1,-1 0 0,1 0 0,-3 1 1,-11-2-425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7.889"/>
    </inkml:context>
    <inkml:brush xml:id="br0">
      <inkml:brushProperty name="width" value="0.1" units="cm"/>
      <inkml:brushProperty name="height" value="0.1" units="cm"/>
      <inkml:brushProperty name="color" value="#66CC00"/>
    </inkml:brush>
  </inkml:definitions>
  <inkml:trace contextRef="#ctx0" brushRef="#br0">97 90 7698,'-22'-76'2764,"22"76"-2737,-1 0 0,1-1 0,0 1 0,0 0 0,0-1 0,-1 1 0,1 0 0,0-1 0,0 1 0,0 0 0,0-1 0,0 1 0,0-1 0,0 1 1,0 0-1,0-1 0,0 1 0,0 0 0,0-1 0,0 1 0,0-1 0,1 1 0,-1 0 0,0-1 0,0 1 0,0 0 0,0-1 0,1 1 0,-1 0 0,0 0 0,0-1 0,1 1 0,-1 0 0,0-1 0,0 1 0,1 0 0,-1 0 0,0 0 0,1-1 0,-1 1 0,0 0 0,1 0 0,-1 0 0,0 0 0,1 0 0,-1 0 0,1 0 0,-1-1 0,0 1 0,1 0 0,-1 0 0,1 0 0,-1 1 0,0-1 0,1 0 0,0 0 0,17 9 118,-16-8-113,33 24 48,18 9 58,-50-33-125,1 1 1,-1-1-1,0 0 0,0 1 0,0 0 0,0 0 0,0 0 0,-1 0 0,1 0 0,-1 0 0,1 1 0,-1-1 1,0 1-1,0 0 0,0 0 0,0 0 0,0 0 0,0 0 0,-1 0 0,0 0 0,0 0 0,2 6 1,-3-2-7,0 0 0,-1 0 1,0 0-1,0 0 1,0-1-1,-1 1 0,0 0 1,0-1-1,-1 0 1,-5 10-1,-7 17 1,-2-1-1,-2-1 1,-22 30 0,40-60-11,1 0 0,-1 0 0,0 0 0,1 0 0,-1 0 0,0 0 0,0 0 0,0 0 0,0-1 0,0 1 0,0 0 0,0 0 0,0-1 0,0 1 0,0-1 0,0 1 0,0-1 0,0 0 0,-1 1 0,1-1 0,0 0 0,0 0 0,0 0 0,-1 1 0,1-1 0,0-1 0,-2 1 0,1-1-11,0 0 0,1 0 0,-1 0-1,0-1 1,1 1 0,-1 0 0,1-1 0,-1 1 0,1-1 0,0 0 0,0 1 0,0-1-1,0 0 1,-2-3 0,-2-8-120,0-1 1,1 1-1,-4-22 0,-2-14-339,-5-93 0,18 130 818,2 28 409,-3 37-208,-3 0 0,-2 0-1,-17 93 1,2-19 287,17-119-777,0 1 1,1-1-1,0 1 1,0-1-1,1 1 1,0-1-1,0 1 1,1-1-1,0 0 1,0 0-1,5 9 1,-6-14-34,1 0 0,0 0 1,1 0-1,-1 0 0,0 0 1,1-1-1,0 1 1,-1-1-1,1 0 0,0 1 1,0-1-1,0-1 0,1 1 1,-1 0-1,0-1 0,1 1 1,-1-1-1,1 0 1,-1 0-1,1-1 0,0 1 1,-1-1-1,1 0 0,0 0 1,-1 0-1,1 0 0,5-2 1,23-3-5,0-3 0,-1 0 1,0-2-1,45-21 0,31-10-1769,-69 29 1214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8.276"/>
    </inkml:context>
    <inkml:brush xml:id="br0">
      <inkml:brushProperty name="width" value="0.1" units="cm"/>
      <inkml:brushProperty name="height" value="0.1" units="cm"/>
      <inkml:brushProperty name="color" value="#66CC00"/>
    </inkml:brush>
  </inkml:definitions>
  <inkml:trace contextRef="#ctx0" brushRef="#br0">14 167 11106,'-13'-89'3745,"52"82"-3609,0 2-88,1 4-16,3-3 8,-12-2 0,-3-4-56,-4-3-264,3 5-160,-6-2-432,5 3-248,-11 1 728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8.624"/>
    </inkml:context>
    <inkml:brush xml:id="br0">
      <inkml:brushProperty name="width" value="0.1" units="cm"/>
      <inkml:brushProperty name="height" value="0.1" units="cm"/>
      <inkml:brushProperty name="color" value="#66CC00"/>
    </inkml:brush>
  </inkml:definitions>
  <inkml:trace contextRef="#ctx0" brushRef="#br0">530 75 7458,'-45'-75'2842,"45"75"-2794,-1 0 0,1 0 0,0 0 1,-1 0-1,1 0 0,0 1 1,-1-1-1,1 0 0,0 0 0,-1 0 1,1 0-1,0 0 0,-1 1 1,1-1-1,0 0 0,0 0 0,-1 0 1,1 1-1,0-1 0,-1 0 1,1 1-1,0-1 0,0 0 0,0 0 1,0 1-1,-1-1 0,1 0 1,0 1-1,0-1 0,0 0 0,0 1 1,0-1-1,0 0 0,0 1 1,0-1-1,0 0 0,0 1 0,0-1 1,0 1-1,0-1 0,-10 32 385,0 0-25,-7-7-18,-6 12 106,14-18-283,0 0 0,-2 0 0,-16 22 0,3-5-18,-39 55 106,32-48-135,-41 74 0,19 8-4,39-88-221,-1-1 0,-2 0 0,-29 45-1,27-64-864,12-17-111,8-13 11,6-8 583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8.971"/>
    </inkml:context>
    <inkml:brush xml:id="br0">
      <inkml:brushProperty name="width" value="0.1" units="cm"/>
      <inkml:brushProperty name="height" value="0.1" units="cm"/>
      <inkml:brushProperty name="color" value="#66CC00"/>
    </inkml:brush>
  </inkml:definitions>
  <inkml:trace contextRef="#ctx0" brushRef="#br0">113 1 8882,'3'15'3145,"12"24"-2753,-15 4 72,-2 16 40,-19-11 16,-12 3-40,26 6-96,-1-9-200,-7-1-64,9-17-120,-7-4-112,-4-16-328,12 0-192,4-15-432,-1-12 616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9.298"/>
    </inkml:context>
    <inkml:brush xml:id="br0">
      <inkml:brushProperty name="width" value="0.1" units="cm"/>
      <inkml:brushProperty name="height" value="0.1" units="cm"/>
      <inkml:brushProperty name="color" value="#66CC00"/>
    </inkml:brush>
  </inkml:definitions>
  <inkml:trace contextRef="#ctx0" brushRef="#br0">70 42 7482,'8'-2'560,"1"-1"0,-1 0 1,0 0-1,11-6 0,-14 6-459,0 0 0,0 0 0,0 1 0,0 0 0,1 0 0,-1 0 0,1 1-1,-1 0 1,1 0 0,10-1 0,-15 3-73,0 0 0,0-1 0,0 1 0,0 0 1,0-1-1,0 1 0,0 0 0,0 0 0,0 0 0,-1 0 0,1 0 0,0 0 0,-1 0 0,1 0 1,-1 0-1,1 0 0,-1 0 0,1 0 0,-1 0 0,0 0 0,0 0 0,1 1 0,-1-1 0,0 0 1,0 0-1,0 0 0,0 3 0,-1 39 189,0-38-153,1 1-42,-13 425 1009,9-392-751,4-37-244,0-1 1,0 0-1,0 1 1,0-1-1,0 0 1,-1 1-1,1-1 1,-1 0-1,1 1 1,-1-1-1,1 0 1,-1 0 0,0 0-1,1 0 1,-1 1-1,0-1 1,0 0-1,0 0 1,0 0-1,0-1 1,0 1-1,-1 1 1,-32-19-224,18 8-91,-1 0-1,1-2 1,1 0-1,0 0 1,-21-21-1,12 3-70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9:59.654"/>
    </inkml:context>
    <inkml:brush xml:id="br0">
      <inkml:brushProperty name="width" value="0.1" units="cm"/>
      <inkml:brushProperty name="height" value="0.1" units="cm"/>
      <inkml:brushProperty name="color" value="#66CC00"/>
    </inkml:brush>
  </inkml:definitions>
  <inkml:trace contextRef="#ctx0" brushRef="#br0">1 58 9154,'52'-11'3265,"-25"17"-2817,14 6-72,-20-12-8,5 13-40,-4-15-72,-6-4-88,7-8-112,-11-9-144,-1 9-280,-4 5-192,-2 8 1320,-4-7-728</inkml:trace>
  <inkml:trace contextRef="#ctx0" brushRef="#br0" timeOffset="1">86 216 10026,'3'-9'3545,"24"3"-3049,-14-9-136,15 2-120,-7-3 0,-1 2-72,14 14-136,-19-3-504,2 3-232,4 10 376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2.843"/>
    </inkml:context>
    <inkml:brush xml:id="br0">
      <inkml:brushProperty name="width" value="0.1" units="cm"/>
      <inkml:brushProperty name="height" value="0.1" units="cm"/>
      <inkml:brushProperty name="color" value="#66CC00"/>
    </inkml:brush>
  </inkml:definitions>
  <inkml:trace contextRef="#ctx0" brushRef="#br0">248 32 13355,'-65'195'1173,"22"-73"-986,-12 17-94,38-102-123,1 1 1,2 1-1,1 0 0,-11 70 0,35-141-1997,36-144-2048,73-177 0,-100 310 6448,25-41 0,-32 59-1336,-11 23-954,-1-1 1,0 1-1,1-1 0,-1 1 1,1 0-1,0 0 1,0 0-1,0 0 0,0 0 1,0 0-1,0 0 1,0 1-1,1-1 0,-1 1 1,1-1-1,-1 1 0,4-1 1,-3 1-23,-1 1 0,0 0 0,0 0 0,0 0-1,1 0 1,-1 0 0,0 1 0,0-1 0,0 1 0,1-1 0,-1 1 0,0 0 0,0 0 0,0 0 0,0 0-1,0 0 1,2 2 0,3 3 71,0 0-1,-1 1 1,0-1-1,0 2 1,0-1 0,-1 0-1,0 1 1,0 0-1,4 11 1,14 41 294,-2 1 0,16 80 0,-18-64-293,-3-21-59,-3 1 1,-3 1 0,6 89-1,-16-145-53,-4 33-304,4-34 253,0-1-1,0 1 1,-1-1 0,1 1 0,0-1 0,-1 1-1,1-1 1,0 1 0,-1-1 0,1 1 0,-1-1 0,1 1-1,-1-1 1,1 0 0,-1 1 0,1-1 0,-1 0 0,1 1-1,-1-1 1,1 0 0,-1 0 0,0 1 0,1-1 0,-1 0-1,1 0 1,-1 0 0,0 0 0,1 0 0,-1 0-1,0 0 1,1 0 0,-1 0 0,1 0 0,-1 0 0,0-1-1,1 1 1,-1 0 0,1 0 0,-1-1 0,1 1 0,-1 0-1,0-1 1,1 1 0,-1 0 0,1-1 0,0 1 0,-1-1-1,-34-22-2520,-44-39 1,48 37 116,-55-36 0,73 53 2997,0 1-1,-1 1 0,0 0 1,-21-5-1,21 8 631,-26-8 1690,40 11-2851,0 0 0,-1 0 0,1 0 0,0 0 0,0-1 0,-1 1 0,1 0 0,0 0 0,-1 0-1,1-1 1,0 1 0,0 0 0,0 0 0,-1 0 0,1-1 0,0 1 0,0 0 0,0 0 0,0-1 0,-1 1 0,1 0 0,0-1 0,0 1 0,0 0 0,0-1 0,0 1-1,0 0 1,0 0 0,0-1 0,0 1 0,0 0 0,0-1 0,0 0 0,17-10 575,-9 8-570,-1 1 0,1 0 0,0 0-1,1 1 1,13-1 0,28-5 41,-25 1-199,0-1 0,-1-1 0,0-2 1,0 0-1,-1-1 0,0-1 0,-1-2 1,22-16-1,-10-3-229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2.432"/>
    </inkml:context>
    <inkml:brush xml:id="br0">
      <inkml:brushProperty name="width" value="0.1" units="cm"/>
      <inkml:brushProperty name="height" value="0.1" units="cm"/>
      <inkml:brushProperty name="color" value="#66CC00"/>
    </inkml:brush>
  </inkml:definitions>
  <inkml:trace contextRef="#ctx0" brushRef="#br0">14 133 7786,'-13'4'3616,"19"-4"-3320,29 1 41,2 8 23,0-16-8,4-1-24,10 0-120,-6-24-64,11 6-96,2 5-16,-4-2-32,0 18-56,-5 11-224,-16-7-128,-16-3-384,-12-4-1057,-10-2 1281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0.151"/>
    </inkml:context>
    <inkml:brush xml:id="br0">
      <inkml:brushProperty name="width" value="0.1" units="cm"/>
      <inkml:brushProperty name="height" value="0.1" units="cm"/>
      <inkml:brushProperty name="color" value="#66CC00"/>
    </inkml:brush>
  </inkml:definitions>
  <inkml:trace contextRef="#ctx0" brushRef="#br0">70 119 10074,'-69'-8'3649,"88"3"-2969,8-13-384,12 6-160,18 9-32,-9-5-56,-2 1 0,-11-9-48,-9-2-88,7 10-312,-23-6-208,6 13-496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0.551"/>
    </inkml:context>
    <inkml:brush xml:id="br0">
      <inkml:brushProperty name="width" value="0.1" units="cm"/>
      <inkml:brushProperty name="height" value="0.1" units="cm"/>
      <inkml:brushProperty name="color" value="#66CC00"/>
    </inkml:brush>
  </inkml:definitions>
  <inkml:trace contextRef="#ctx0" brushRef="#br0">9 107 9002,'-9'4'3177,"19"9"-2769,8-18-168,15 5-80,8 0-16,-3-18 0,10 6-56,1-6-72,-13-5-16,-1 12-224,-11-1-160,-9-1-8,3 2 168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0.883"/>
    </inkml:context>
    <inkml:brush xml:id="br0">
      <inkml:brushProperty name="width" value="0.1" units="cm"/>
      <inkml:brushProperty name="height" value="0.1" units="cm"/>
      <inkml:brushProperty name="color" value="#66CC00"/>
    </inkml:brush>
  </inkml:definitions>
  <inkml:trace contextRef="#ctx0" brushRef="#br0">416 2 8442,'-6'0'3216,"-4"-1"-2439,2 5-161,14 8 32,-7 4 0,-12-1 0,-4 5-128,6 1-104,4 9-200,-4-1-72,24 17-80,-17-6-64,-5-3-160,15 13-120,-6-11-432,-6 10-144,14 6 4577,-28-16-3017</inkml:trace>
  <inkml:trace contextRef="#ctx0" brushRef="#br0" timeOffset="1">1 694 9802,'10'0'3441,"16"-4"-2993,12 1-120,21-2 48,2-5 0,18-5-8,-2-8-104,-5 0-112,7 0-80,-25 0-112,-1 10-72,-21 0-304,-10 10-104,-14 0-224,-18 8-3161,-6 3 3001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1.232"/>
    </inkml:context>
    <inkml:brush xml:id="br0">
      <inkml:brushProperty name="width" value="0.1" units="cm"/>
      <inkml:brushProperty name="height" value="0.1" units="cm"/>
      <inkml:brushProperty name="color" value="#66CC00"/>
    </inkml:brush>
  </inkml:definitions>
  <inkml:trace contextRef="#ctx0" brushRef="#br0">102 1 7858,'-16'37'3600,"0"-1"-3022,-27 38 487,39-69-1023,1 1-1,0 0 1,0-1-1,0 1 0,1 0 1,0 0-1,0 0 0,1 1 1,-1-1-1,1 0 0,1 1 1,-1-1-1,1 1 0,0-1 1,1 0-1,1 13 0,-1-14-27,0 0-1,1 0 0,-1 0 1,1 0-1,0 0 0,0 0 1,0 0-1,1-1 0,0 1 1,0-1-1,0 1 0,0-1 1,1 0-1,0 0 0,-1-1 1,1 1-1,1-1 0,-1 0 1,7 4-1,-7-7 9,1 0 0,-1 0 0,1 0 0,-1 0 1,1-1-1,-1 0 0,1 0 0,-1 0 0,1 0 0,-1-1 0,6-2 0,3-2 14,-8 3-26,-1 1-1,1 0 1,-1 0-1,1 1 1,0-1-1,-1 1 1,1 0-1,0 1 1,10-1-1,1 0-36,0 0 0,0-1 0,-1 0 0,1-2 0,-1 0 0,18-6 0,-26 7 0,1-1 1,-1 1-1,0-1 1,-1 0-1,1-1 1,-1 0-1,0 0 1,0 0-1,0-1 1,0 0-1,-1 0 1,0 0-1,-1-1 1,7-10-1,1-10 198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1.702"/>
    </inkml:context>
    <inkml:brush xml:id="br0">
      <inkml:brushProperty name="width" value="0.1" units="cm"/>
      <inkml:brushProperty name="height" value="0.1" units="cm"/>
      <inkml:brushProperty name="color" value="#66CC00"/>
    </inkml:brush>
  </inkml:definitions>
  <inkml:trace contextRef="#ctx0" brushRef="#br0">99 39 9442,'18'-2'1545,"0"0"0,33-10 0,-27 5-1512,1 2 0,35-4 0,27 8 102,-86 1-135,0 0 0,-1 1 0,1-1 0,-1 0 0,0 1 0,1-1 0,-1 0 0,1 1 0,-1-1 0,0 1 0,1-1 0,-1 1 0,1-1 0,-1 1 1,0-1-1,0 1 0,1-1 0,-1 1 0,0-1 0,0 1 0,0-1 0,0 1 0,0-1 0,0 1 0,1 0 0,-1-1 0,0 1 0,-1-1 0,1 1 0,0-1 0,0 1 0,0 0 0,0-1 0,0 1 0,0-1 0,-1 1 0,1-1 0,-1 1 0,-9 35-6,6-22 4,-11 46 8,-81 398 186,95-449-170,-11 61 191,12-66-184,-1-1 1,0 0 0,0 0-1,0 1 1,0-1-1,-1 0 1,1 0-1,-1 0 1,0 0 0,0 0-1,0-1 1,0 1-1,0 0 1,-1-1-1,-2 3 1,3-4-2,0 1-1,0-1 1,0 0 0,1 1-1,-1-1 1,1 1 0,-1-1-1,1 1 1,0 0 0,-1 0 0,1-1-1,-1 5 1,1-5-22,0 0 0,1 1-1,-1-1 1,0 0 0,0 0 0,1 0 0,-1 1 0,0-1 0,0 0-1,0 0 1,0 0 0,-1 0 0,1-1 0,0 1 0,0 0 0,0 0-1,-1-1 1,1 1 0,0-1 0,-1 1 0,1-1 0,-1 1 0,1-1-1,0 0 1,-1 0 0,1 0 0,-1 0 0,1 0 0,-1 0 0,-1 0-1,-5 0-105,1 0-1,-1-1 0,1 0 0,0 0 1,-1 0-1,1-1 0,0 0 0,-1 0 1,1-1-1,-7-4 0,10 4 94,0 0-1,0 0 1,0 0-1,0-1 1,1 1-1,0-1 1,-1 0-1,-1-4 1,-15-30 2893,0-7-1304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2.046"/>
    </inkml:context>
    <inkml:brush xml:id="br0">
      <inkml:brushProperty name="width" value="0.1" units="cm"/>
      <inkml:brushProperty name="height" value="0.1" units="cm"/>
      <inkml:brushProperty name="color" value="#66CC00"/>
    </inkml:brush>
  </inkml:definitions>
  <inkml:trace contextRef="#ctx0" brushRef="#br0">0 1 8634,'25'1'3225,"3"8"-2329,-2 9-480,5 3-56,-16 0-24,-7-6-112,-3-2-72,-3 0-136,-2 1-128,-5-5-280,-12-4-216,-2 0-2697,2 2 2321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2.373"/>
    </inkml:context>
    <inkml:brush xml:id="br0">
      <inkml:brushProperty name="width" value="0.1" units="cm"/>
      <inkml:brushProperty name="height" value="0.1" units="cm"/>
      <inkml:brushProperty name="color" value="#66CC00"/>
    </inkml:brush>
  </inkml:definitions>
  <inkml:trace contextRef="#ctx0" brushRef="#br0">0 104 8914,'18'0'3233,"7"-1"-2545,14-2-408,11-6 72,15 1 136,9-7 40,20-3-96,1 12-160,-9-12-168,-6 6-48,-23 7-48,-4 0-8,-18 5-184,-6 0-168,-22 0-312,-7-3-144,-17 5 984,-2-2-264</inkml:trace>
  <inkml:trace contextRef="#ctx0" brushRef="#br0" timeOffset="1">353 165 9466,'9'0'3321,"-5"-1"-2825,18 1-304,16 6 72,-1 1 32,6 4-56,-2-14-128,-10-2-136,-4-5-344,-8 0-136,-2 4 4209,-2 4-2937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2.698"/>
    </inkml:context>
    <inkml:brush xml:id="br0">
      <inkml:brushProperty name="width" value="0.1" units="cm"/>
      <inkml:brushProperty name="height" value="0.1" units="cm"/>
      <inkml:brushProperty name="color" value="#66CC00"/>
    </inkml:brush>
  </inkml:definitions>
  <inkml:trace contextRef="#ctx0" brushRef="#br0">133 3 9866,'-6'-3'3537,"1"13"-2961,-13-5-88,0 11-96,13 12-40,-7-5-120,19 7-96,-11-6-64,-9 1-88,0-9-280,-3 2-168,6-4-392,-2-1-152,4-5 640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3.067"/>
    </inkml:context>
    <inkml:brush xml:id="br0">
      <inkml:brushProperty name="width" value="0.1" units="cm"/>
      <inkml:brushProperty name="height" value="0.1" units="cm"/>
      <inkml:brushProperty name="color" value="#66CC00"/>
    </inkml:brush>
  </inkml:definitions>
  <inkml:trace contextRef="#ctx0" brushRef="#br0">0 1 8170,'18'3'3144,"7"5"-2007,-20-8-665,14 12-128,8 1-48,-14-5-136,5 5-96,-15-6-176,-5-12-80,1 3-464,-1 0 416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3.406"/>
    </inkml:context>
    <inkml:brush xml:id="br0">
      <inkml:brushProperty name="width" value="0.1" units="cm"/>
      <inkml:brushProperty name="height" value="0.1" units="cm"/>
      <inkml:brushProperty name="color" value="#66CC00"/>
    </inkml:brush>
  </inkml:definitions>
  <inkml:trace contextRef="#ctx0" brushRef="#br0">83 181 9218,'2'-6'278,"12"-42"2093,-14 48-2354,0 0 0,0 0 0,0 0 0,0-1 0,0 1 0,0 0-1,0 0 1,0 0 0,0 0 0,0-1 0,0 1 0,1 0 0,-1 0-1,0 0 1,0 0 0,0 0 0,0-1 0,0 1 0,0 0 0,0 0-1,0 0 1,1 0 0,-1 0 0,0 0 0,0 0 0,0 0 0,0 0-1,0-1 1,1 1 0,-1 0 0,0 0 0,0 0 0,0 0 0,0 0-1,0 0 1,1 0 0,-1 0 0,0 0 0,0 0 0,0 0 0,0 0-1,1 0 1,-1 0 0,0 0 0,0 0 0,0 0 0,0 1 0,0-1-1,1 0 1,-1 0 0,0 0 0,0 0 0,0 0 0,0 0 0,0 0-1,1 0 1,-1 0 0,0 1 0,0-1 0,0 0 0,0 0 0,0 0-1,0 1 1,6 29 931,-2 142 2331,-4-79-2608,-2-54-466,-2 1 0,-1-1-1,-18 68 1,1-3-96,19-87-99,-7 41 24,-4 82-1,13-103-58,-2 0-1,-12 61 0,13-91-6,-1 6-182,0 0 1,1 0-1,0 0 1,1 0-1,1 24 0,2-36-513,2-8 207,0-15-330,22-91-1411,1 22 1764</inkml:trace>
  <inkml:trace contextRef="#ctx0" brushRef="#br0" timeOffset="1">358 0 9970,'6'12'3681,"-3"13"-2697,-4-1-144,-3 34 177,0 2-49,-8 4-208,2 10-200,0-13-360,-4-15-120,4-3-304,1-4-200,-2-17-560,3 4-265,-5-18-311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2.771"/>
    </inkml:context>
    <inkml:brush xml:id="br0">
      <inkml:brushProperty name="width" value="0.1" units="cm"/>
      <inkml:brushProperty name="height" value="0.1" units="cm"/>
      <inkml:brushProperty name="color" value="#66CC00"/>
    </inkml:brush>
  </inkml:definitions>
  <inkml:trace contextRef="#ctx0" brushRef="#br0">119 62 8466,'-13'-24'678,"12"21"-499,-1-1-1,0 1 1,1-1 0,-1 1 0,0-1 0,-1 1-1,1 0 1,-1 0 0,-5-5 0,8 8-162,-1 1 1,1-1 0,-1 0-1,1 0 1,0 0 0,-1 1-1,1-1 1,-1 0 0,1 0-1,0 1 1,-1-1-1,1 1 1,0-1 0,0 0-1,-1 1 1,1-1 0,0 0-1,0 1 1,0-1-1,-1 1 1,1-1 0,0 1-1,0-1 1,0 0 0,0 1-1,0-1 1,0 1 0,0-1-1,0 1 1,-4 40 115,-22 417 1196,25-435-1285,0 43 50,-2-1-1,-23 121 1,26-186-103,0 1 0,0-1 0,0 0 0,0 1 0,0-1 0,0 1 0,0-1 0,0 0 0,0 1-1,0-1 1,0 1 0,0-1 0,0 0 0,0 1 0,0-1 0,0 1 0,0-1 0,-1 0 0,1 1 0,0-1 0,0 0 0,0 1 0,-1-1 0,1 0-1,0 1 1,-1-1 0,1 0 0,0 1 0,-1-1 0,1 0 0,0 0 0,-1 0 0,1 1 0,0-1 0,-1 0 0,1 0 0,0 0 0,-1 0 0,1 0-1,-1 1 1,-2-20-818,4-8 509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3.773"/>
    </inkml:context>
    <inkml:brush xml:id="br0">
      <inkml:brushProperty name="width" value="0.1" units="cm"/>
      <inkml:brushProperty name="height" value="0.1" units="cm"/>
      <inkml:brushProperty name="color" value="#66CC00"/>
    </inkml:brush>
  </inkml:definitions>
  <inkml:trace contextRef="#ctx0" brushRef="#br0">1 41 10194,'51'-41'3641,"-40"41"-2977,4 7-16,5 6 32,-1-8-55,4 3-233,-1-6-104,4-1-224,0 1-72,-5-5-224,-7-5-176,-8 4-481,-12 11-23,-1 6 712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4.120"/>
    </inkml:context>
    <inkml:brush xml:id="br0">
      <inkml:brushProperty name="width" value="0.1" units="cm"/>
      <inkml:brushProperty name="height" value="0.1" units="cm"/>
      <inkml:brushProperty name="color" value="#66CC00"/>
    </inkml:brush>
  </inkml:definitions>
  <inkml:trace contextRef="#ctx0" brushRef="#br0">0 515 8378,'17'6'3545,"-2"-14"-1681,11 6-1384,2 2 40,-4-19-32,9 19-72,-5-17-112,-3-9-144,-2 14-224,-8-12-168,-12 7-400,5 11-104,-8-4-288,-3 5-40,3 2 728</inkml:trace>
  <inkml:trace contextRef="#ctx0" brushRef="#br0" timeOffset="1">194 43 9554,'2'-8'499,"9"-26"1835,-8 33-1383,-1 20-242,-7 62 699,-3 0 0,-36 149 0,22-128-1467,-14 100-1990,35-196 1825,-1 0-1,0-1 0,-1 1 0,1-1 1,-1 1-1,0-1 0,0 0 0,-1 0 1,0-1-1,1 1 0,-2-1 0,-7 7 0,-6 6-237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04.454"/>
    </inkml:context>
    <inkml:brush xml:id="br0">
      <inkml:brushProperty name="width" value="0.1" units="cm"/>
      <inkml:brushProperty name="height" value="0.1" units="cm"/>
      <inkml:brushProperty name="color" value="#66CC00"/>
    </inkml:brush>
  </inkml:definitions>
  <inkml:trace contextRef="#ctx0" brushRef="#br0">0 181 9906,'56'-15'4577,"32"8"-3319,-5 1-475,-45-3-398,0-2 0,-1-1 0,0-1 0,49-28 1,-33 17-112,-42 21-219,0-1-1,1 2 1,0-1-1,-1 2 1,1-1-1,0 2 1,0 0-1,0 0 1,0 1-1,0 0 1,-1 1-1,1 1 1,11 3-1,50 7 290,-69-13-324,28 4 69,-22-4-50,-16-6-16,-89-36-4570,60 33 3687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0.537"/>
    </inkml:context>
    <inkml:brush xml:id="br0">
      <inkml:brushProperty name="width" value="0.1" units="cm"/>
      <inkml:brushProperty name="height" value="0.1" units="cm"/>
      <inkml:brushProperty name="color" value="#66CC00"/>
    </inkml:brush>
  </inkml:definitions>
  <inkml:trace contextRef="#ctx0" brushRef="#br0">62 0 7522,'-57'97'2472,"57"-97"-2445,-1 0 0,1 0 0,0 0 1,0 1-1,-1-1 0,1 0 0,0 0 0,0 0 0,0 0 0,-1 1 0,1-1 0,0 0 0,0 0 1,0 1-1,0-1 0,-1 0 0,1 0 0,0 1 0,0-1 0,0 0 0,0 0 0,0 1 0,0-1 1,0 0-1,0 1 0,0-1 0,0 0 0,0 0 0,0 1 0,0-1 0,0 0 0,0 1 0,0-1 1,0 0-1,0 0 0,0 1 0,0-1 0,1 0 0,-1 0 0,0 1 0,0-1 0,0 0 0,0 0 1,1 1-1,-1-1 0,0 0 0,0 0 0,0 0 0,1 1 0,-1-1 0,0 0 0,0 0 0,1 0 1,-1 0-1,0 0 0,0 0 0,1 1 0,0-1 0,19-6 517,-8 2-276,26-1 172,10 1-308,0-3 0,-1-2-1,67-21 1,-108 28-194,-5 2-13,1 0 0,-1 0 0,0-1 0,1 1 0,-1 0 1,0-1-1,0 1 0,1-1 0,-1 1 0,0-1 0,0 0 0,0 0 0,0 1 0,1-1 0,-1 0 0,0 0 0,-1 0 0,1 0 0,0 0 0,0 0 0,0 0 0,-1 0 0,1-1 0,0 1 0,-1 0 0,1 0 0,-1-1 0,1 1 0,-1-3 0,-1 1-312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0.886"/>
    </inkml:context>
    <inkml:brush xml:id="br0">
      <inkml:brushProperty name="width" value="0.1" units="cm"/>
      <inkml:brushProperty name="height" value="0.1" units="cm"/>
      <inkml:brushProperty name="color" value="#66CC00"/>
    </inkml:brush>
  </inkml:definitions>
  <inkml:trace contextRef="#ctx0" brushRef="#br0">77 1 7234,'3'5'514,"-1"1"0,0 0 0,0 0 0,-1 0 0,1 0 1,-1 0-1,0 7 0,-1 9-138,-1-1 0,-4 27 0,-1-2 236,-4 228 543,-18 166-942,13-259-176,15-180-40,0-1-1,0 1 0,0-1 0,0 1 0,0-1 0,0 1 0,0-1 0,0 1 0,0-1 1,0 1-1,0-1 0,0 0 0,0 1 0,0-1 0,0 1 0,0-1 0,0 1 0,-1-1 1,1 1-1,0-1 0,0 0 0,-1 1 0,1-1 0,0 1 0,0-1 0,-1 0 0,1 1 1,0-1-1,-1 0 0,1 0 0,-1 1 0,1-1 0,0 0 0,-1 0 0,1 1 1,-1-1-1,1 0 0,-2 0 0,2 0-23,-1-1 0,0 1 0,0-1 1,1 0-1,-1 1 0,0-1 0,1 0 0,-1 0 0,1 1 1,-1-1-1,1 0 0,-1 0 0,1 0 0,-1 0 0,1 0 1,0 0-1,-1 0 0,1 0 0,0-1 0,-3-15-339,1 0-1,1-30 0,2-17 42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1.223"/>
    </inkml:context>
    <inkml:brush xml:id="br0">
      <inkml:brushProperty name="width" value="0.1" units="cm"/>
      <inkml:brushProperty name="height" value="0.1" units="cm"/>
      <inkml:brushProperty name="color" value="#66CC00"/>
    </inkml:brush>
  </inkml:definitions>
  <inkml:trace contextRef="#ctx0" brushRef="#br0">423 0 5457,'-18'15'4285,"1"18"-2828,4-7-939,-22 23 241,24-35-581,0 1 0,1 0 0,-8 18 0,-15 47 262,24-56-355,-1 1 0,0-2-1,-2 0 1,-1 0 0,-17 23-1,-6-3-141,-52 48 0,87-90 22,1 0 0,-1-1 1,0 1-1,0-1 0,1 1 1,-1 0-1,0-1 0,0 1 1,0-1-1,0 0 0,0 1 1,1-1-1,-1 0 0,0 1 1,0-1-1,0 0 0,0 0 1,0 0-1,0 0 0,0 0 1,0 0-1,0 0 0,0 0 0,0 0 1,0 0-1,0-1 0,0 1 1,0 0-1,0-1 0,0 1 1,1-1-1,-1 1 0,0-1 1,0 1-1,0-1 0,1 0 1,-1 1-1,0-1 0,1 0 1,-1 1-1,0-1 0,1 0 1,-1 0-1,1 0 0,-1 0 1,1 1-1,0-1 0,-1 0 1,1 0-1,0-2 0,-10-20-383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1.573"/>
    </inkml:context>
    <inkml:brush xml:id="br0">
      <inkml:brushProperty name="width" value="0.1" units="cm"/>
      <inkml:brushProperty name="height" value="0.1" units="cm"/>
      <inkml:brushProperty name="color" value="#66CC00"/>
    </inkml:brush>
  </inkml:definitions>
  <inkml:trace contextRef="#ctx0" brushRef="#br0">1 352 8210,'15'19'2872,"1"12"-2488,-6-11 9,6 21 55,-3-10-48,-3-9-152,8 6-56,-5-4-128,1-2-24,-1-8-8,-7-7-32,1-9-160,1-8-72,2-13-352,0-8 232,-5-28 168</inkml:trace>
  <inkml:trace contextRef="#ctx0" brushRef="#br0" timeOffset="1">367 0 8034,'4'21'4162,"-3"-1"-3733,0-1 1,-2 1-1,-3 22 1,0-23-221,-5 16-22,1 1-1,3 0 0,-2 39 1,-2 52-115,4-83-77,1 73 0,5-102-74,0-12 12,-1 1-1,0-1 1,0 1 0,0-1-1,0 1 1,0-1 0,-1 1 0,1-1-1,-2 5 1,-6-18-3555,-5-21 2315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1.989"/>
    </inkml:context>
    <inkml:brush xml:id="br0">
      <inkml:brushProperty name="width" value="0.1" units="cm"/>
      <inkml:brushProperty name="height" value="0.1" units="cm"/>
      <inkml:brushProperty name="color" value="#66CC00"/>
    </inkml:brush>
  </inkml:definitions>
  <inkml:trace contextRef="#ctx0" brushRef="#br0">0 84 8834,'104'-49'2527,"-100"47"-2483,1 0 0,-1 1 0,0 0 0,1 0-1,-1 1 1,1-1 0,-1 1 0,1 0 0,-1 0 0,1 0 0,-1 1-1,0-1 1,1 1 0,-1 0 0,7 3 0,10 1 2,-10-4-19,0-1 0,1 0 0,-1 0 0,0-1 0,0-1 0,-1 0 0,1 0 0,0-1 0,-1-1 0,1 1 0,16-10 0,-25 11-17,1 1 0,0 0-1,-1 0 1,1 0 0,0 0-1,-1 0 1,1 0 0,0 1 0,0 0-1,0-1 1,0 1 0,0 0-1,0 0 1,4 1 0,-6-1-7,0 1 0,1-1 0,-1 0-1,0 1 1,0-1 0,0 1 0,0-1 0,0 1 0,0 0 0,0-1 0,-1 1 0,1 0 0,0 0 0,0-1 0,0 1-1,-1 0 1,1 0 0,0 0 0,-1 0 0,1 0 0,-1 0 0,1 0 0,-1 0 0,0 0 0,1 1 0,-1-1 0,0 0-1,0 0 1,0 0 0,0 0 0,0 0 0,0 1 0,0-1 0,0 0 0,0 0 0,-1 2 0,-3 36 69,2 0 0,4 57-1,0-29 8,0 129 236,51 374 0,-52-560-587,-7-22-270,-7-28-1543,5-6 1159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2.343"/>
    </inkml:context>
    <inkml:brush xml:id="br0">
      <inkml:brushProperty name="width" value="0.1" units="cm"/>
      <inkml:brushProperty name="height" value="0.1" units="cm"/>
      <inkml:brushProperty name="color" value="#66CC00"/>
    </inkml:brush>
  </inkml:definitions>
  <inkml:trace contextRef="#ctx0" brushRef="#br0">54 58 9154,'-54'-49'3097,"69"50"-2953,-18-11-16,22 12-16,13 11 16,-14-13-8,16 15-40,-32-32-64,9 11-72,1 14-152,-7-6-168,0 13 224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2.671"/>
    </inkml:context>
    <inkml:brush xml:id="br0">
      <inkml:brushProperty name="width" value="0.1" units="cm"/>
      <inkml:brushProperty name="height" value="0.1" units="cm"/>
      <inkml:brushProperty name="color" value="#66CC00"/>
    </inkml:brush>
  </inkml:definitions>
  <inkml:trace contextRef="#ctx0" brushRef="#br0">71 0 7482,'-54'87'2880,"70"-74"-1912,1-1-503,7 3-129,-9-5-48,5-2-80,-4-3-48,6 5-88,-9-4-112,5 1-336,-7-4-144,-2 4 255</inkml:trace>
  <inkml:trace contextRef="#ctx0" brushRef="#br0" timeOffset="1">1 421 9154,'13'14'3289,"1"-5"-2745,1-9-168,15 3-8,-4-3-24,2-7-40,8 2-144,-13-9-72,2 4-160,-6 0-200,0 2-344,2-4-192,-5-7 456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3.100"/>
    </inkml:context>
    <inkml:brush xml:id="br0">
      <inkml:brushProperty name="width" value="0.1" units="cm"/>
      <inkml:brushProperty name="height" value="0.1" units="cm"/>
      <inkml:brushProperty name="color" value="#66CC00"/>
    </inkml:brush>
  </inkml:definitions>
  <inkml:trace contextRef="#ctx0" brushRef="#br0">215 1 8474,'0'2'2936,"-5"4"-2664,-3 9-151,2 6 103,-14-3-40,5 15-8,-3-5-16,-2 3-136,4 5 24,3 2-72,-5 0-128,-4-2-352,-7-3-1481,4-22 1353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3.010"/>
    </inkml:context>
    <inkml:brush xml:id="br0">
      <inkml:brushProperty name="width" value="0.1" units="cm"/>
      <inkml:brushProperty name="height" value="0.1" units="cm"/>
      <inkml:brushProperty name="color" value="#66CC00"/>
    </inkml:brush>
  </inkml:definitions>
  <inkml:trace contextRef="#ctx0" brushRef="#br0">1 107 9658,'61'-74'3577,"-45"73"-2601,5-4-824,15 6-128,-16-2-32,5 1-104,4-4-64,-6-7-168,9 9-112,-16-1-376,-6-4 888,0 11-168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3.351"/>
    </inkml:context>
    <inkml:brush xml:id="br0">
      <inkml:brushProperty name="width" value="0.1" units="cm"/>
      <inkml:brushProperty name="height" value="0.1" units="cm"/>
      <inkml:brushProperty name="color" value="#66CC00"/>
    </inkml:brush>
  </inkml:definitions>
  <inkml:trace contextRef="#ctx0" brushRef="#br0">294 0 7834,'-83'62'2289,"81"-60"-2246,0 1-1,0-1 0,0 1 0,0 0 0,0-1 0,0 1 0,1 0 0,-1 0 0,1 0 1,0 0-1,0 1 0,0-1 0,0 0 0,1 0 0,-1 0 0,1 1 0,0-1 0,0 5 1,-2 10 118,0-9-62,-1 0-1,0-1 1,-1 1 0,0-1-1,0 0 1,-9 14 0,7-15-29,2 1 1,-1 0 0,1 0-1,0 0 1,1 1 0,-5 14 0,7-15-45,-1 6 25,-1 1 1,0-1-1,-1 0 1,-1 0-1,0 0 1,-1-1-1,0 0 1,-9 14-1,6-14 50,0 1 0,1-1 0,0 2 0,2-1 0,-1 1 0,2 0 0,0 1 0,1-1 0,-4 28 0,8-39-75,1 0 0,0 0 1,0 0-1,0 0 0,0 0 0,0-1 1,1 1-1,0 0 0,-1-1 1,5 6-1,-6-8-22,1 0 0,-1 0-1,1 0 1,-1 0 0,1 0 0,0-1 0,-1 1 0,1 0 0,0 0 0,0-1-1,-1 1 1,1 0 0,0-1 0,0 1 0,0-1 0,0 1 0,0-1-1,0 0 1,0 1 0,0-1 0,0 0 0,0 0 0,0 1 0,0-1-1,0 0 1,0 0 0,0 0 0,0 0 0,0 0 0,0-1 0,0 1-1,0 0 1,0 0 0,0-1 0,0 1 0,0 0 0,0-1 0,0 1-1,0-1 1,0 0 0,-1 1 0,1-1 0,0 1 0,0-1 0,-1 0 0,2-1-1,4-3 2,1-1 0,0 1 0,1 0 0,-1 0-1,1 1 1,9-4 0,-11 5-32,1 0 0,0 0-1,-1-1 1,0 0 0,0 0 0,0-1-1,0 1 1,-1-1 0,8-9 0,55-91-3177,-39 68 2176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3.689"/>
    </inkml:context>
    <inkml:brush xml:id="br0">
      <inkml:brushProperty name="width" value="0.1" units="cm"/>
      <inkml:brushProperty name="height" value="0.1" units="cm"/>
      <inkml:brushProperty name="color" value="#66CC00"/>
    </inkml:brush>
  </inkml:definitions>
  <inkml:trace contextRef="#ctx0" brushRef="#br0">1 5 8626,'9'1'3326,"128"4"-1663,-93-10-1606,-27 3-46,0 0 0,0 1 0,1 0 0,-1 1 1,29 5-1,-43-4-10,-1 0 1,0 1-1,0-1 0,1 1 0,-1-1 1,0 1-1,0 0 0,0 0 1,-1 0-1,1 0 0,0 0 1,-1 0-1,1 0 0,-1 1 1,0-1-1,0 0 0,0 1 1,0-1-1,0 1 0,0 0 0,-1-1 1,1 1-1,-1-1 0,0 1 1,0 0-1,0-1 0,0 5 1,0 3 4,0 1 1,-1 0 0,0-1 0,-1 1 0,-4 15-1,0-12-11,-1 0 0,0-1 0,-1 1 0,0-1 0,-1-1 1,-17 18-1,15-16-78,0 0 1,0 0 0,-13 26-1,18-28-525,0 0 0,-1 0 0,0 0 0,-16 17 0,14-17-394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4.053"/>
    </inkml:context>
    <inkml:brush xml:id="br0">
      <inkml:brushProperty name="width" value="0.1" units="cm"/>
      <inkml:brushProperty name="height" value="0.1" units="cm"/>
      <inkml:brushProperty name="color" value="#66CC00"/>
    </inkml:brush>
  </inkml:definitions>
  <inkml:trace contextRef="#ctx0" brushRef="#br0">1 96 9730,'10'-5'3481,"9"-2"-2937,16-6-360,12-2 8,17-1-24,9 0 8,7 2-72,-1 10-56,-13-1-48,-9 5 8,-12 0-24,-11 1-112,-8-1-264,-3 4-184,-6-3 1928,-4-2-1152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4.493"/>
    </inkml:context>
    <inkml:brush xml:id="br0">
      <inkml:brushProperty name="width" value="0.1" units="cm"/>
      <inkml:brushProperty name="height" value="0.1" units="cm"/>
      <inkml:brushProperty name="color" value="#66CC00"/>
    </inkml:brush>
  </inkml:definitions>
  <inkml:trace contextRef="#ctx0" brushRef="#br0">258 110 9146,'10'-93'2583,"-6"77"-2100,2 16-376,-3 2-100,0-1 0,0 1 0,0 0 1,-1 0-1,1 0 0,-1 0 1,0 0-1,0 1 0,1-1 0,-1 1 1,-1-1-1,1 1 0,0 0 1,-1 0-1,1 0 0,-1 0 0,0 0 1,0 0-1,0 0 0,0 0 1,-1 0-1,1 0 0,-1 5 0,0-2 14,-1 0 0,0 0 0,0-1 0,-1 1 0,0 0 0,0 0 0,0-1 0,0 1 0,-1-1 0,0 0 0,0 0-1,-8 9 1,-19 22 105,-41 37 0,37-40-89,-34 45 1,62-71-37,1 1-1,-1-1 1,0 0 0,0-1-1,-1 0 1,0 0 0,0 0-1,0-1 1,-11 6 0,10-4 10,18-4 12,-7-3-21,0 0-1,-1 0 0,1 0 1,0 0-1,0-1 0,0 1 1,0-1-1,-1 0 0,1 0 1,3-2-1,11-7-6,-1-2 11,1 0-1,0 2 0,1 0 1,1 1-1,-1 0 0,1 2 0,1 0 1,-1 1-1,1 1 0,25-2 0,35 0-23,-79 7 19,-1 0-1,1 1 1,-1-1 0,0 0 0,1 0-1,-1 1 1,1-1 0,-1 0 0,1 1-1,-1-1 1,0 0 0,1 1 0,-1-1-1,0 1 1,0-1 0,1 0 0,-1 1 0,0-1-1,0 1 1,1-1 0,-1 1 0,0-1-1,0 1 1,0-1 0,0 1 0,0-1-1,0 1 1,0-1 0,0 1 0,0 0-1,-3 30 57,2-25-27,-1 0-1,0 1 1,0-1-1,-1 0 1,1 0-1,-1 0 0,0 0 1,-7 7-1,-3 1 32,1 1 0,0 0-1,1 0 1,0 2 0,1-1 0,1 1-1,1 0 1,0 1 0,1 0 0,-5 22-1,11-37-62,-6 23 27,-6 51-1,12-71-45,0 0 0,1 0 1,0 0-1,0 0 0,1 0 1,0 0-1,0 0 0,0-1 1,0 1-1,1 0 0,0-1 0,0 1 1,1-1-1,4 9 0,-6-13 5,-1-1 0,0 1 1,0-1-1,1 1 0,-1-1 0,0 1 0,1-1 0,-1 0 0,0 1 0,1-1 0,-1 1 0,1-1 0,-1 0 0,0 1 0,1-1 0,-1 0 0,1 1 0,-1-1 1,1 0-1,-1 0 0,1 0 0,0 1 0,-1-1 0,1 0 0,-1 0 0,1 0 0,-1 0 0,1 0 0,-1 0 0,1 0 0,0 0 0,-1 0 0,1 0 1,-1-1-1,1 1 0,-1 0 0,1 0 0,-1 0 0,1-1 0,-1 1 0,1 0 0,-1 0 0,1-1 0,-1 1 0,1-1 0,-1 1 0,0 0 0,1-1 0,-1 1 1,0-1-1,1 1 0,-1-1 0,0 1 0,0-1 0,1 1 0,-1-1 0,0 1 0,0-1 0,0 1 0,0-1 0,1 1 0,-1-1 0,0 0 0,0 1 1,0-1-1,-1 0 0,8-42 283,-3-9-92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4.850"/>
    </inkml:context>
    <inkml:brush xml:id="br0">
      <inkml:brushProperty name="width" value="0.1" units="cm"/>
      <inkml:brushProperty name="height" value="0.1" units="cm"/>
      <inkml:brushProperty name="color" value="#66CC00"/>
    </inkml:brush>
  </inkml:definitions>
  <inkml:trace contextRef="#ctx0" brushRef="#br0">141 7 7962,'0'0'87,"0"0"1,0 0-1,1 0 1,-1 0-1,0 0 1,1 0-1,-1 0 1,0 0-1,1 0 0,-1 0 1,0 0-1,1-1 1,-1 1-1,0 0 1,0 0-1,1 0 1,-1 0-1,0-1 1,0 1-1,1 0 1,-1 0-1,0 0 1,0-1-1,1 1 1,-1 0-1,0-1 1,0 1-1,0 0 1,0 0-1,0-1 1,1 1-1,-1 0 0,0-1 1,0 1-1,0 0 1,0-1 91,2 11 100,0 5-134,-1 1 1,-1-1-1,0 0 1,-1 1-1,-1-1 0,0 1 1,-1-1-1,-7 20 0,2-2-62,4-17-41,-2 0 1,1-1-1,-2 1 0,0-2 0,-1 1 0,-1-1 1,0 0-1,0-1 0,-2 0 0,1 0 1,-15 12-1,23-24-31,1 0 0,0 0 0,-1 0 0,1 1 0,0-1 0,0 0 0,0 1 0,0-1 0,0 1 0,0-1 0,0 1 0,1 0 0,-1-1 0,1 1 0,-1 0 0,1-1 0,-1 1 0,1 0 0,0 0 0,0-1 0,0 4 0,1-4-4,-1 0 1,1 0-1,0 0 0,0 0 1,-1 0-1,1 0 0,0 0 0,0 0 1,0 0-1,0 0 0,0 0 1,0-1-1,0 1 0,0 0 1,1-1-1,-1 1 0,0-1 1,0 0-1,1 1 0,-1-1 0,3 1 1,1-1 8,0 1 1,0 0-1,0-1 1,0 0-1,0-1 1,0 1-1,0-1 1,0 0-1,0 0 0,-1 0 1,1-1-1,0 1 1,9-6-1,29-23 122,-22 16-133,0 0 1,-1-1-1,-1-1 0,0-1 1,-1-1-1,-1 0 0,17-25 0,-20 23-201,-10 16-1,0-1-1,-1 1 1,0-1 0,0 0 0,0 0 0,-1 0 0,0 0-1,2-7 1,-5 8-213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5.189"/>
    </inkml:context>
    <inkml:brush xml:id="br0">
      <inkml:brushProperty name="width" value="0.1" units="cm"/>
      <inkml:brushProperty name="height" value="0.1" units="cm"/>
      <inkml:brushProperty name="color" value="#66CC00"/>
    </inkml:brush>
  </inkml:definitions>
  <inkml:trace contextRef="#ctx0" brushRef="#br0">45 0 7466,'-9'112'5508,"0"55"-3624,4-45-1023,4-47-674,2-52-375,-1 0 1,-1 0-1,-1 0 0,-1-1 0,-8 30 0,8-63-2270,1 9 2052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5.519"/>
    </inkml:context>
    <inkml:brush xml:id="br0">
      <inkml:brushProperty name="width" value="0.1" units="cm"/>
      <inkml:brushProperty name="height" value="0.1" units="cm"/>
      <inkml:brushProperty name="color" value="#66CC00"/>
    </inkml:brush>
  </inkml:definitions>
  <inkml:trace contextRef="#ctx0" brushRef="#br0">0 51 6337,'13'-13'3137,"-4"-10"-464,10 21-2353,4 2-32,-6-5-80,1 5-24,0-1-80,-3-3-88,-2 1-200,5 16-96,-10 0-384,-1 1 424</inkml:trace>
  <inkml:trace contextRef="#ctx0" brushRef="#br0" timeOffset="1">53 304 9386,'-10'13'3329,"13"4"-2889,7-9-144,7-5-176,9 4-24,0-9-24,5-5-56,2 1-248,-8-7-192,-10-7 240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5.849"/>
    </inkml:context>
    <inkml:brush xml:id="br0">
      <inkml:brushProperty name="width" value="0.1" units="cm"/>
      <inkml:brushProperty name="height" value="0.1" units="cm"/>
      <inkml:brushProperty name="color" value="#66CC00"/>
    </inkml:brush>
  </inkml:definitions>
  <inkml:trace contextRef="#ctx0" brushRef="#br0">6 8 9626,'-4'-7'4267,"10"21"-2954,-5 0-855,0-1 0,2 0 0,5 20 0,2 8 89,-1 12-389,-2 0 0,-2 0 1,-3 1-1,-6 83 0,3-60-158,2-63-143,0 0 1,-1 0-1,-1 0 1,0 0-1,-1 0 1,-6 21-1,8-35 106,0 1-1,-1 0 1,1-1-1,0 1 1,0-1-1,-1 1 1,1-1-1,-1 0 1,1 1-1,0-1 1,-1 1-1,1-1 1,-1 0-1,1 1 1,-1-1-1,1 0 1,-1 1-1,1-1 1,-1 0-1,1 0 1,-1 0-1,0 1 1,1-1 0,-1 0-1,1 0 1,-1 0-1,0 0 1,1 0-1,-1 0 1,1 0-1,-1 0 1,0 0-1,1 0 1,-1-1-1,1 1 1,-1 0-1,1 0 1,-1-1-1,1 1 1,-2-1-1,1 1-52,0-1 0,0 0 0,-1 0 0,1 0 1,0 1-1,0-1 0,0 0 0,0 0 0,1 0 0,-1 0 0,0-1 0,0 1 0,1 0 0,-1 0 1,0 0-1,1-1 0,-1 1 0,1 0 0,-1-2 0,1-24-614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6.356"/>
    </inkml:context>
    <inkml:brush xml:id="br0">
      <inkml:brushProperty name="width" value="0.1" units="cm"/>
      <inkml:brushProperty name="height" value="0.1" units="cm"/>
      <inkml:brushProperty name="color" value="#66CC00"/>
    </inkml:brush>
  </inkml:definitions>
  <inkml:trace contextRef="#ctx0" brushRef="#br0">1 186 8490,'48'-50'2444,"-46"48"-2385,0 1 0,0-1 0,0 1 0,0-1 0,0 1 0,0 0 0,0 0 0,1 0 0,-1 0 0,1 1 0,-1-1 0,0 0 0,1 1 0,4 0 0,-5 0-32,0-1 0,0 1 1,-1 0-1,1 0 0,0-1 0,0 1 1,-1-1-1,1 1 0,0-1 1,-1 0-1,1 1 0,2-3 0,34-25 520,1 2 0,55-27 0,-92 52-526,0 1 0,0-1 1,0 0-1,0 0 0,0 1 0,0 0 1,0-1-1,0 1 0,0 0 1,0 0-1,1 0 0,-1 0 1,0 0-1,0 1 0,0-1 1,0 1-1,0-1 0,0 1 0,0 0 1,0 0-1,0 0 0,0 0 1,0 0-1,-1 0 0,1 0 1,0 1-1,-1-1 0,1 0 0,-1 1 1,1 0-1,-1-1 0,0 1 1,1 0-1,-1 0 0,0 0 1,1 2-1,2 5 50,0 0 0,-1 0 0,1 0 0,-2 0 0,1 1 0,1 15 0,7 51 224,26 85 1,10 63-127,-7 59-89,-40-275-14,0 1 0,0-1 0,-1 1-1,0 0 1,-4 10 0,4-12 75,-1 0-1,1 1 1,0-1 0,0 0 0,1 1-1,0-1 1,2 12 0,-2-17-133,1-1 1,-1 1 0,0-1 0,1 1-1,-1 0 1,0-1 0,0 1-1,0 0 1,0-1 0,-1 1 0,1-1-1,0 1 1,-1 0 0,1-1-1,-1 1 1,1-1 0,-1 1 0,0-1-1,0 0 1,1 1 0,-1-1-1,0 0 1,0 1 0,0-1-1,-3 2 1,1-1-4,0-1-1,1 0 0,-1 0 1,0 0-1,0 0 1,0 0-1,-1-1 0,1 1 1,0-1-1,0 0 1,0 0-1,-6 0 0,-10-3-122,1 0 0,-1-1 0,-31-12-1,34 11-128,0-1 0,0-1 0,1 0 0,0-1 1,1-1-1,0 0 0,0-1 0,1-1 0,0 0 0,1-1 0,1 0 0,-1 0 0,2-1 0,0-1 0,-16-28 0,5-13-181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3.453"/>
    </inkml:context>
    <inkml:brush xml:id="br0">
      <inkml:brushProperty name="width" value="0.1" units="cm"/>
      <inkml:brushProperty name="height" value="0.1" units="cm"/>
      <inkml:brushProperty name="color" value="#66CC00"/>
    </inkml:brush>
  </inkml:definitions>
  <inkml:trace contextRef="#ctx0" brushRef="#br0">157 1 8170,'3'-1'185,"0"1"0,-1 0 1,1 0-1,0 0 0,0 1 1,0-1-1,0 1 0,-1 0 1,1-1-1,0 1 0,0 0 1,-1 1-1,1-1 0,-1 0 0,1 1 1,-1 0-1,4 2 0,-1 1-79,0 0 0,-1 0-1,1 0 1,-1 1-1,0 0 1,0 0 0,2 6-1,5 13-154,-1 0 0,11 47 0,-19-64 207,13 50-109,-3 1-1,-3-1 1,-2 2-1,-2 72 1,-5-117-16,-1 0 0,0-1 0,-1 0 0,-1 1 0,0-1-1,-1 0 1,-1 0 0,0-1 0,-1 1 0,0-1 0,-9 14 0,13-25-30,-1 0 1,1 0-1,0 0 1,0-1-1,-1 1 1,1-1-1,-1 1 1,1-1-1,-1 0 1,1 0-1,-1 0 1,0 0-1,0-1 1,1 1-1,-1-1 1,0 0-1,0 1 1,0-1-1,0-1 1,1 1-1,-1 0 1,0-1-1,0 1 1,0-1-1,1 0 1,-4-1-1,4 1-45,-1 1-1,1-1 0,0 0 0,0 0 0,0 0 1,1 0-1,-1 0 0,0 0 0,0 0 1,0-1-1,1 1 0,-1-1 0,1 1 0,-1-1 1,1 0-1,0 1 0,-1-1 0,1 0 0,0 0 1,0 0-1,0 0 0,1 0 0,-1 0 1,0 0-1,1 0 0,-1 0 0,1 0 0,0-1 1,0 1-1,0 0 0,0 0 0,0 0 1,0 0-1,0-1 0,1-1 0,10-16-292</inkml:trace>
  <inkml:trace contextRef="#ctx0" brushRef="#br0" timeOffset="1">295 408 7682,'34'-64'2888,"-45"77"-2112,-6 8-504,-1 11 25,-8 12 7,-7-5 48,-8 11-96,5 0-72,-7-5-96,5-2-56,4-19-32,13 1-40,11-17-184,10 2-144,21-2-424,-8-15 495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6.689"/>
    </inkml:context>
    <inkml:brush xml:id="br0">
      <inkml:brushProperty name="width" value="0.1" units="cm"/>
      <inkml:brushProperty name="height" value="0.1" units="cm"/>
      <inkml:brushProperty name="color" value="#66CC00"/>
    </inkml:brush>
  </inkml:definitions>
  <inkml:trace contextRef="#ctx0" brushRef="#br0">13 106 8906,'-13'-69'3377,"31"69"-2393,10-7-728,2-6 8,7 13-64,1-5-32,0 5-56,-4 2-64,-7-4-152,-9-10-136,0 21-280,-3-4-200,-24 4-3265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7.035"/>
    </inkml:context>
    <inkml:brush xml:id="br0">
      <inkml:brushProperty name="width" value="0.1" units="cm"/>
      <inkml:brushProperty name="height" value="0.1" units="cm"/>
      <inkml:brushProperty name="color" value="#66CC00"/>
    </inkml:brush>
  </inkml:definitions>
  <inkml:trace contextRef="#ctx0" brushRef="#br0">2 149 8162,'-2'8'3272,"6"-5"-1863,25 1-1121,6-4-48,17-4 8,-1 3-16,-5-26-80,-2-7-64,-1 9-96,-5-14-120,-5 26-224,-12 1-168,-11 4-16,-10 10 280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37.402"/>
    </inkml:context>
    <inkml:brush xml:id="br0">
      <inkml:brushProperty name="width" value="0.1" units="cm"/>
      <inkml:brushProperty name="height" value="0.1" units="cm"/>
      <inkml:brushProperty name="color" value="#66CC00"/>
    </inkml:brush>
  </inkml:definitions>
  <inkml:trace contextRef="#ctx0" brushRef="#br0">92 51 7602,'-10'-18'792,"-9"-14"1437,19 32-2210,0 0-1,0 0 1,0 0-1,0 0 1,0 0-1,0 0 0,0 0 1,0 0-1,0 0 1,0 0-1,0 1 1,-1-1-1,1 0 1,0 0-1,0 0 1,0 0-1,0 0 1,0 0-1,0 0 1,0 0-1,0 0 1,0 0-1,0 0 1,0 0-1,0 0 1,-1 0-1,1 0 1,0 0-1,0 0 0,0 0 1,0 0-1,0 0 1,0 0-1,0 0 1,0 0-1,0 0 1,0 0-1,-1 0 1,1 0-1,0 0 1,0 0-1,0 0 1,0 0-1,0 0 1,0 0-1,0 0 1,0 0-1,0 0 1,0 0-1,-1 0 1,1 0-1,0 0 1,0 0-1,0 0 0,0 0 1,0-1-1,0 1 1,0 0-1,0 0 1,0 0-1,0 0 1,0 0-1,4 22 964,1 10-277,-2 0 1,-1 0-1,-1 0 0,-7 60 0,1-6-191,-19 174 92,14-179-628,10-78-39,0-1-1,0 1 1,0-1 0,0 1 0,-1 0-1,1-1 1,-1 1 0,0-1 0,0 0-1,0 1 1,0-1 0,0 1-1,0-1 1,-1 0 0,1 0 0,-1 0-1,1 0 1,-1 0 0,-2 2-1,4-4 13,-1 0-1,1 0 0,0 0 0,0 0 0,-1 0 1,1 0-1,0 0 0,-1 0 0,1 0 0,0 0 0,0 0 1,-1 0-1,1 0 0,0 0 0,0 0 0,-1-1 1,1 1-1,0 0 0,0 0 0,-1 0 0,1 0 1,0-1-1,0 1 0,0 0 0,-1 0 0,1 0 0,0-1 1,0 1-1,0 0 0,0 0 0,0-1 0,-1 1 1,1 0-1,0 0 0,0-1 0,0 1 0,0 0 0,0-1 1,0 0-66,-1-1-552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40.598"/>
    </inkml:context>
    <inkml:brush xml:id="br0">
      <inkml:brushProperty name="width" value="0.1" units="cm"/>
      <inkml:brushProperty name="height" value="0.1" units="cm"/>
      <inkml:brushProperty name="color" value="#66CC00"/>
    </inkml:brush>
  </inkml:definitions>
  <inkml:trace contextRef="#ctx0" brushRef="#br0">68 128 6945,'7'-27'1543,"-1"-1"-1,2-35 0,-8 63-1520,0-1 1,0 1-1,1-1 0,-1 1 1,0 0-1,0-1 0,0 1 1,0-1-1,0 1 0,0 0 1,1-1-1,-1 1 0,0-1 1,0 1-1,0 0 1,1-1-1,-1 1 0,0 0 1,0 0-1,1-1 0,-1 1 1,0 0-1,1 0 0,-1-1 1,1 1-1,-1 0 1,0 0-1,1 0 0,-1 0 1,0-1-1,1 1 0,-1 0 1,1 0-1,-1 0 0,0 0 1,1 0-1,-1 0 0,1 0 1,-1 0-1,0 0 1,1 0-1,-1 0 0,1 0 1,-1 1-1,0-1 0,1 0 1,-1 0-1,1 0 0,-1 1 1,30 14 296,-20-9-385,118 62 98,-128-68-32,0 0-1,0 0 1,0 0 0,1 0 0,-1 0 0,0 1 0,0-1-1,0 0 1,0 0 0,0 0 0,1 1 0,-1-1 0,0 0 0,0 0-1,0 0 1,0 0 0,0 1 0,0-1 0,0 0 0,0 0-1,0 1 1,0-1 0,0 0 0,0 0 0,0 0 0,0 1-1,0-1 1,0 0 0,0 0 0,0 0 0,0 1 0,0-1-1,0 0 1,0 0 0,0 0 0,-1 1 0,1-1 0,0 0-1,0 0 1,0 0 0,0 0 0,0 1 0,-1-1 0,1 0 0,0 0-1,0 0 1,-15 14-25,-25 12-28,33-22 47,-50 38 6,39-28 3,0 1 1,1 0 0,1 1-1,0 1 1,1 0 0,-13 21-1,26-36-2,-1 2 14,0 1-1,0-1 1,1 0-1,-1 1 0,1 0 1,0-1-1,-1 7 1,3-10-12,-1 0 0,1-1 0,0 1-1,0 0 1,0 0 0,0 0 0,0 0 0,0-1 0,0 1 0,0 0 0,0 0 0,0 0 0,0 0 0,1-1 0,-1 1 0,0 0 0,0 0 0,1-1 0,-1 1-1,1 0 1,-1 0 0,1-1 0,-1 1 0,1 0 0,-1-1 0,1 1 0,0-1 0,-1 1 0,1-1 0,0 1 0,-1-1 0,1 1 0,0-1 0,0 0 0,-1 1-1,1-1 1,0 0 0,0 0 0,0 0 0,-1 1 0,1-1 0,0 0 0,0 0 0,0 0 0,0 0 0,-1 0 0,1-1 0,0 1 0,0 0 0,0 0 0,0-1-1,10 0 2,0 0-1,-1 1 0,1 0 1,0 1-1,-1 0 0,1 0 1,-1 1-1,1 1 0,-1-1 0,0 2 1,0 0-1,0 0 0,-1 0 1,10 7-1,-18-10-4,-1 0 0,1-1 0,-1 1 0,1 0 0,-1 0 0,0 0 0,1 0 0,-1 0 0,0 0 1,1 0-1,-1 0 0,0-1 0,0 1 0,0 0 0,0 0 0,0 0 0,0 0 0,0 0 0,0 0 0,-1 0 0,1 0 0,0 0 1,0 0-1,-1 0 0,1 0 0,-1 0 0,1 0 0,-1-1 0,1 1 0,-1 0 0,0 1 0,-27 35-27,12-17 18,4-1 14,-20 32 19,-56 68 0,88-119-23,-1 0 0,1 1 0,-1-1 0,0 1 0,1-1-1,-1 1 1,1 0 0,-1-1 0,1 1 0,0 0-1,-1-1 1,1 1 0,0 0 0,-1-1 0,1 1-1,0 0 1,0-1 0,-1 1 0,1 0 0,0 0-1,0-1 1,0 1 0,0 0 0,0 0 0,0 0-1,17 0 3,40-20 8,-45 15-6,36-13 3,-37 13-4,1-1-1,0 2 1,-1-1 0,1 2-1,1 0 1,-1 0 0,0 1-1,18 0 1,-28 2-3,2-2-1,-1 1 0,1 0 1,-1 0-1,0 0 0,1 1 0,-1-1 1,1 1-1,-1 0 0,0 0 1,0 0-1,1 1 0,-1-1 0,0 1 1,0-1-1,0 1 0,0 0 1,-1 0-1,1 0 0,0 1 0,-1-1 1,0 1-1,1-1 0,1 5 0,-1-4 2,0 1-1,-1 0 0,0 0 0,1 0 0,-2 1 0,1-1 0,0 0 1,-1 1-1,0-1 0,1 7 0,-2-8 1,0 0 0,0 0-1,-1 0 1,1-1 0,-1 1 0,0 0 0,0-1 0,0 1 0,0-1 0,0 1-1,-1-1 1,1 1 0,-1-1 0,1 0 0,-1 0 0,0 1 0,0-1-1,0 0 1,-2 1 0,-9 11 4,1-1-1,0 2 1,1 0-1,-11 20 0,17-25 29,-1 0 0,0 0 0,-1 0 0,0-1 0,-1 0 0,0 0 0,0-1 0,-1 0 0,0 0 0,0-1 0,-1 0 0,-12 6 0,21-12-20,0 0 1,0-1 0,0 1-1,0-1 1,-1 1-1,1-1 1,0 1-1,0-1 1,-1 0-1,1 0 1,0 1-1,-1-1 1,1 0-1,0 0 1,0 0 0,-1-1-1,1 1 1,0 0-1,-1 0 1,1-1-1,0 1 1,0-1-1,-1 1 1,1-1-1,0 1 1,0-1-1,0 0 1,0 0 0,0 1-1,0-1 1,0 0-1,0 0 1,0 0-1,0 0 1,0 0-1,1 0 1,-2-2-1,-1-4-143,1 0 0,0 0 0,0-1 0,1 1-1,-1-14 1,-2-6-909,-5 3 645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40.937"/>
    </inkml:context>
    <inkml:brush xml:id="br0">
      <inkml:brushProperty name="width" value="0.1" units="cm"/>
      <inkml:brushProperty name="height" value="0.1" units="cm"/>
      <inkml:brushProperty name="color" value="#66CC00"/>
    </inkml:brush>
  </inkml:definitions>
  <inkml:trace contextRef="#ctx0" brushRef="#br0">0 80 7570,'12'-79'2728,"-4"84"-2232,2-3-352,0 1-72,0-2-32,1 3-136,-1 4-128,-2-3 144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41.268"/>
    </inkml:context>
    <inkml:brush xml:id="br0">
      <inkml:brushProperty name="width" value="0.1" units="cm"/>
      <inkml:brushProperty name="height" value="0.1" units="cm"/>
      <inkml:brushProperty name="color" value="#66CC00"/>
    </inkml:brush>
  </inkml:definitions>
  <inkml:trace contextRef="#ctx0" brushRef="#br0">116 38 6841,'-110'107'2961,"105"-107"-1297,12 5-1335,-3-5 71,-4-2-360,14-1-8,17-7-8,43-26-104,-35 10-80,-1-9 40,3-3 16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41.811"/>
    </inkml:context>
    <inkml:brush xml:id="br0">
      <inkml:brushProperty name="width" value="0.1" units="cm"/>
      <inkml:brushProperty name="height" value="0.1" units="cm"/>
      <inkml:brushProperty name="color" value="#66CC00"/>
    </inkml:brush>
  </inkml:definitions>
  <inkml:trace contextRef="#ctx0" brushRef="#br0">188 1 6753,'34'6'4805,"9"14"-5367,-31-14 943,-9-4-387,1-1 0,-1 1-1,1 0 1,-1 0 0,0 0 0,0 1-1,0-1 1,0 1 0,0-1 0,-1 1-1,1 0 1,-1 0 0,0 0 0,4 7-1,-5-7-4,0-1-1,-1 1 1,1-1-1,-1 1 1,0-1-1,1 1 1,-1 0-1,0-1 1,0 1-1,-1 0 1,1-1-1,-1 1 1,1-1-1,-1 1 1,0-1-1,-1 5 1,-2 0-9,0 0 0,-1-1 0,1 0 0,-1 1 0,0-2 0,-1 1 0,1 0 1,-1-1-1,0 0 0,-1-1 0,-13 8 0,-25 12-11,16-10 140,0 2 0,1 1 0,0 1 1,-33 29-1,58-45-74,1 0 1,0 1-1,0-1 1,0 1 0,0-1-1,0 1 1,0 0-1,1-1 1,-1 1-1,1 0 1,0 0 0,-2 5-1,3-7-26,0 0-1,0 0 1,0 0 0,1 0 0,-1 0-1,0 0 1,0 0 0,1 0-1,-1 0 1,0 0 0,1 0-1,-1 0 1,1 0 0,-1 0-1,1 0 1,-1 0 0,1-1-1,0 1 1,-1 0 0,1 0-1,0-1 1,0 1 0,0 0-1,0-1 1,-1 1 0,1-1-1,0 1 1,0-1 0,0 0-1,0 1 1,0-1 0,0 0 0,0 1-1,0-1 1,0 0 0,0 0-1,0 0 1,0 0 0,2 0-1,42 8 56,-37-5-71,1-1 0,-1 0 0,1-1 0,-1 0 0,1 0 0,-1 0 0,1-2 0,-1 1 0,1-1 0,-1 0 0,1 0 1,10-4-1,13-3-520,-31 8 501,0 0-1,0 0 1,0 0 0,0 0 0,-1 0-1,1 0 1,0 1 0,0-1-1,0 0 1,0 1 0,0-1 0,0 0-1,0 1 1,-1-1 0,1 1-1,0 0 1,0-1 0,-1 1 0,1-1-1,0 1 1,-1 0 0,1 0 0,-1-1-1,1 1 1,-1 0 0,1 0-1,-1 0 1,1 0 0,-1 1 0,-1 1-15,0 0 0,-1 0 1,1-1-1,-1 1 1,0-1-1,0 1 0,0-1 1,0 1-1,0-1 0,-4 3 1,-13 16 45,-4 9 62,16-22 10,1 0 1,0 0 0,1 1-1,-8 13 1,12-20-55,0 0 0,1 0 1,-1 0-1,1 0 0,-1 0 0,1 0 1,0 0-1,-1 0 0,1 0 0,0 0 1,0 0-1,1 0 0,-1 0 0,0 0 1,1 0-1,-1 0 0,1 0 0,-1 0 1,1-1-1,0 1 0,0 0 0,0 0 1,0 0-1,0-1 0,0 1 0,1-1 1,1 3-1,-2-3-2,1-1 0,-1 1 0,1-1-1,-1 1 1,1-1 0,-1 1 0,1-1 0,-1 0 0,1 0 0,-1 0 0,1 0 0,-1 0 0,1 0-1,-1 0 1,1 0 0,-1-1 0,1 1 0,-1-1 0,3 0 0,42-17 179,-17 7-109,20-10 6,13-3-74,-59 23-21,1 1 0,-1-1 0,1 1 0,-1-1 0,1 1 0,-1 0 0,1 1 0,0-1 0,-1 0 0,1 1 0,-1 0 0,0 0 0,1 0 0,-1 0 0,6 3 0,-7-2 1,0 0-1,-1 0 1,1 0-1,0 0 1,-1 0-1,1 1 0,-1-1 1,0 0-1,0 1 1,0-1-1,0 0 1,0 1-1,0 0 1,-1-1-1,1 1 0,0 5 1,2 44 9,-3-49-8,-3 19 49,0 0 1,-1-1-1,0 0 0,-2 0 1,-1 0-1,-15 31 1,-11 39 317,25-62-217,2-5 114,-1-1 1,-13 28-1,20-51-265,0 1 1,0-1-1,0 1 0,0-1 1,0 0-1,0 1 0,-1-1 0,1 0 1,0 1-1,0-1 0,0 0 1,0 1-1,-1-1 0,1 0 1,0 1-1,0-1 0,-1 0 1,1 1-1,0-1 0,-1 0 0,1 0 1,0 1-1,-1-1 0,1 0 1,0 0-1,-1 0 0,1 0 1,0 1-1,-1-1 0,1 0 1,0 0-1,-1 0 0,1 0 1,-1 0-1,1 0 0,0 0 0,-1 0 1,1 0-1,-1 0 0,1 0 1,0 0-1,-1-1 0,-8-17 188,1-30 48,9 11-329,0 1-147,-2 0 0,-1 0 0,-9-45 1,5 52 393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42.152"/>
    </inkml:context>
    <inkml:brush xml:id="br0">
      <inkml:brushProperty name="width" value="0.1" units="cm"/>
      <inkml:brushProperty name="height" value="0.1" units="cm"/>
      <inkml:brushProperty name="color" value="#66CC00"/>
    </inkml:brush>
  </inkml:definitions>
  <inkml:trace contextRef="#ctx0" brushRef="#br0">206 0 7482,'-56'41'2856,"65"-43"-1992,0-4-608,10 6-96,-8-2-96,5 2-15,1 0-98,-4-1-95,-2 1-128,-7 3 144</inkml:trace>
  <inkml:trace contextRef="#ctx0" brushRef="#br0" timeOffset="1">9 182 8794,'-8'2'3249,"10"1"-2505,12-3-344,19-5-80,8 0-56,9-1-48,-1-12-112,5 3-48,-11-5-224,-6 1-176,-9 9-448,-6 2 456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0:59.770"/>
    </inkml:context>
    <inkml:brush xml:id="br0">
      <inkml:brushProperty name="width" value="0.1" units="cm"/>
      <inkml:brushProperty name="height" value="0.1" units="cm"/>
      <inkml:brushProperty name="color" value="#66CC00"/>
    </inkml:brush>
  </inkml:definitions>
  <inkml:trace contextRef="#ctx0" brushRef="#br0">0 97 7946,'7'-11'2848,"8"3"-2320,6 3-328,0 0 17,6 3 23,1 2-8,9 3-112,3-3-56,9 7-48,-1-7-56,-6-15-208,-7-3-120,-12-6-1337,-3 5 1177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0.167"/>
    </inkml:context>
    <inkml:brush xml:id="br0">
      <inkml:brushProperty name="width" value="0.1" units="cm"/>
      <inkml:brushProperty name="height" value="0.1" units="cm"/>
      <inkml:brushProperty name="color" value="#66CC00"/>
    </inkml:brush>
  </inkml:definitions>
  <inkml:trace contextRef="#ctx0" brushRef="#br0">296 90 6961,'-65'-82'2416,"60"74"-1259,10 13-481,7 16 31,-14 20-643,-2 0 0,-1-1-1,-3 0 1,-1 0 0,-1-1-1,-3 0 1,-1 0 0,-2-2 0,-1 0-1,-3-1 1,0-1 0,-26 34-1,37-59-9,2 1 0,-1 1 0,2-1 0,-1 1 0,2 1 0,0-1 0,-6 19 0,11-30-44,0 0 0,0 0 0,-1 0-1,1 0 1,0 0 0,0 0 0,0 0-1,0 0 1,0 0 0,1 0 0,-1 0-1,0 0 1,0 0 0,1 0 0,-1 0-1,0 0 1,1 0 0,-1 0 0,1 0-1,-1 0 1,1 0 0,0-1 0,-1 1-1,1 0 1,0 0 0,0-1 0,1 2-1,0-1 7,0-1 0,0 1-1,0 0 1,0-1 0,0 0 0,0 0-1,0 1 1,0-1 0,0 0-1,0-1 1,0 1 0,0 0-1,2-1 1,7-2 64,0 0 0,-1-1 0,19-9 0,-2 1-6,0 1 1,1 1-1,0 1 1,44-8-1,120-6-272,-173 26-857,-19-3 1009,0 1 1,0-1-1,0 1 0,0-1 0,0 1 0,-1-1 0,1 1 1,0-1-1,0 1 0,-1-1 0,1 1 0,0-1 0,-1 0 1,1 1-1,0-1 0,-1 1 0,1-1 0,-1 0 0,1 1 1,-1-1-1,1 0 0,-1 0 0,1 1 0,-1-1 0,1 0 1,-1 0-1,1 0 0,-1 0 0,1 0 0,-1 0 0,0 1 0,-18 8-434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3.787"/>
    </inkml:context>
    <inkml:brush xml:id="br0">
      <inkml:brushProperty name="width" value="0.1" units="cm"/>
      <inkml:brushProperty name="height" value="0.1" units="cm"/>
      <inkml:brushProperty name="color" value="#66CC00"/>
    </inkml:brush>
  </inkml:definitions>
  <inkml:trace contextRef="#ctx0" brushRef="#br0">0 0 8786,'14'8'3065,"-3"7"-2833,-4 7-32,-4 15-56,-3 11-48,0 1-48,-3-11-48,-4-13-136,5-9-152,2-8-369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0.502"/>
    </inkml:context>
    <inkml:brush xml:id="br0">
      <inkml:brushProperty name="width" value="0.1" units="cm"/>
      <inkml:brushProperty name="height" value="0.1" units="cm"/>
      <inkml:brushProperty name="color" value="#66CC00"/>
    </inkml:brush>
  </inkml:definitions>
  <inkml:trace contextRef="#ctx0" brushRef="#br0">42 112 5889,'-8'5'964,"5"-4"-665,1 1-1,0-1 1,-1 0-1,1 1 1,0 0 0,0-1-1,0 1 1,0 0-1,0 0 1,0 0 0,0 0-1,1 0 1,-1 1-1,1-1 1,0 0 0,-2 4-1,6-6-149,1 1 1,-1-1-1,0 0 0,0 1 0,0-1 1,0-1-1,1 1 0,-1 0 0,5-2 1,255-73 1246,-1 27-2062,-254 47 486,-6 1 126,-1 0 1,1 0 0,-1 0 0,0 0 0,1 0-1,-1 0 1,1 0 0,-1 0 0,0-1 0,1 1-1,-1-1 1,0 1 0,0-1 0,1 1 0,-1-1-1,0 0 1,0 1 0,0-1 0,0 0 0,0 0-1,0 0 1,0 0 0,2-2 0,-2-11-415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0.841"/>
    </inkml:context>
    <inkml:brush xml:id="br0">
      <inkml:brushProperty name="width" value="0.1" units="cm"/>
      <inkml:brushProperty name="height" value="0.1" units="cm"/>
      <inkml:brushProperty name="color" value="#66CC00"/>
    </inkml:brush>
  </inkml:definitions>
  <inkml:trace contextRef="#ctx0" brushRef="#br0">158 1 8226,'6'10'3626,"-5"19"-3501,-1-20 273,-2 14-189,0 0 0,-1 0 0,-1 0-1,-1 0 1,-1-1 0,-11 26 0,7-17-72,0 1 0,-6 41 0,7 4-33,5-37-66,-1 0 1,-15 52-1,9-54-44,1-10-41,2 0 0,1 1 0,1 1 0,-4 48 0,10-70-84,1-4-159,1-10-68,-1 1 233,11-31-194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1.168"/>
    </inkml:context>
    <inkml:brush xml:id="br0">
      <inkml:brushProperty name="width" value="0.1" units="cm"/>
      <inkml:brushProperty name="height" value="0.1" units="cm"/>
      <inkml:brushProperty name="color" value="#66CC00"/>
    </inkml:brush>
  </inkml:definitions>
  <inkml:trace contextRef="#ctx0" brushRef="#br0">102 10 9362,'20'-10'3209,"6"10"-2921,7 12 0,-4-11 16,11 9-32,6 0-96,-7-16-80,9 10-112,0 3-152,-24-2-312,1 6-200,-25 3 368</inkml:trace>
  <inkml:trace contextRef="#ctx0" brushRef="#br0" timeOffset="1">0 291 9362,'4'5'3193,"12"-3"-2937,9 6 40,4-3 16,7 1-40,12-2-104,8-4-64,3-7-48,15-1-8,-15 3-192,-16 2-120,-12-2-264,-28-5-216,-3-2 464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1.634"/>
    </inkml:context>
    <inkml:brush xml:id="br0">
      <inkml:brushProperty name="width" value="0.1" units="cm"/>
      <inkml:brushProperty name="height" value="0.1" units="cm"/>
      <inkml:brushProperty name="color" value="#66CC00"/>
    </inkml:brush>
  </inkml:definitions>
  <inkml:trace contextRef="#ctx0" brushRef="#br0">246 1 5649,'2'2'297,"0"1"0,0 0 0,0-1 0,0 1 0,-1 0 0,1 0 0,-1 0 0,0 1 0,0-1 0,0 0 0,0 0 0,-1 1 0,1-1 0,-1 0 0,0 1 0,1-1 0,-2 0 0,1 4 0,-16 68 105,3-15-5,13-45-358,-1 0 0,0 1 1,-2-1-1,-6 25 1,6-32-36,-1-1 1,1 1 0,-1-1-1,0 0 1,-1-1-1,0 1 1,0-1 0,0 0-1,-1 0 1,-11 8 0,5-3 50,0 0 0,0 0 0,1 1 0,1 1 1,0-1-1,0 2 0,-11 20 0,19-30-24,1 0-1,-1-1 1,1 1-1,-1 0 1,1 0-1,0 0 1,1 0-1,-1 0 1,1 0-1,-1 0 1,1 0-1,0 0 1,1 0-1,-1 0 1,1 0 0,0 0-1,0 0 1,0-1-1,0 1 1,1 0-1,-1 0 1,1-1-1,0 1 1,0-1-1,0 0 1,1 1-1,-1-1 1,1 0-1,0 0 1,0-1-1,0 1 1,0 0-1,0-1 1,1 0-1,5 3 1,53 26 47,-45-24-104,0 1 1,-1 0 0,29 21-1,-41-26-15,-1 0-1,1 0 1,-1 0-1,0 1 1,0-1-1,0 1 1,0 0-1,-1-1 1,0 1-1,1 1 1,-1-1-1,-1 0 1,1 0 0,-1 1-1,1-1 1,-1 1-1,-1-1 1,1 1-1,-1-1 1,1 6-1,-2-7 19,1 0-1,0 0 1,-1 0-1,0 0 1,0-1-1,0 1 1,0 0-1,0-1 1,0 1-1,-1-1 1,1 1-1,-1-1 1,1 0-1,-1 1 1,0-1 0,0 0-1,0 0 1,-1 0-1,1-1 1,-4 3-1,-6 4-26,-1-1 0,0-1-1,-16 5 1,-20 11-7,-7 16 86,40-26 237,-1-1 0,0 0 0,-28 11 0,45-22-254,0 1 1,0-1 0,-1 0 0,1 0 0,0 0 0,0 0 0,-1 0 0,1 0 0,0 1 0,0-1 0,0 0 0,-1 0 0,1 0 0,0 1 0,0-1 0,0 0 0,0 0 0,0 1 0,-1-1 0,1 0 0,0 0 0,0 1 0,0-1 0,0 0 0,0 0 0,0 1 0,0-1 0,0 0 0,0 1 0,0-1 0,0 0 0,0 0 0,0 1 0,0-1 0,0 0 0,0 0 0,0 1 0,1-1 0,-1 0 0,0 0 0,0 1 0,0-1 0,0 0 0,0 0 0,1 1 0,-1-1-1,0 0 1,0 0 0,0 0 0,1 0 0,-1 1 0,0-1 0,0 0 0,1 0 0,-1 0 0,0 0 0,0 0 0,1 0 0,-1 1 0,18 8 358,5-2-92,0-1 1,0-2-1,39 4 0,27 4-41,116 43-561,-204-55 255,1 0 0,-1 0 0,0 0 0,0 0 0,1 0 0,-1 0 0,0 0 0,0 0 0,1 0 0,-1 0 0,0-1 0,0 1-1,0-1 1,1 1 0,-1-1 0,0 1 0,0-1 0,0 1 0,0-1 0,0 0 0,0 0 0,0 0 0,0 0 0,0 1 0,-1-1 0,1 0-1,1-2 1,2-2-111,11-12-296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2.123"/>
    </inkml:context>
    <inkml:brush xml:id="br0">
      <inkml:brushProperty name="width" value="0.1" units="cm"/>
      <inkml:brushProperty name="height" value="0.1" units="cm"/>
      <inkml:brushProperty name="color" value="#66CC00"/>
    </inkml:brush>
  </inkml:definitions>
  <inkml:trace contextRef="#ctx0" brushRef="#br0">193 143 8882,'48'-79'2680,"-45"74"-2602,0 0 0,0 0 0,1 0 0,0 1 0,0 0 0,0 0 0,1 0 0,-1 0 0,1 0 0,0 1 0,0 0 0,9-4 0,-10 5-62,-1 1 0,1 0-1,0 1 1,-1-1 0,1 0 0,0 1 0,-1 0 0,1 0 0,0 0-1,0 0 1,-1 1 0,1 0 0,0-1 0,-1 1 0,1 0 0,5 3-1,-8-3 4,0 0-1,1 0 0,-1 0 0,1 1 0,-1-1 0,0 1 0,0-1 0,0 0 0,0 1 0,0 0 0,0-1 0,0 1 1,-1 0-1,1-1 0,-1 1 0,1 0 0,-1 0 0,1-1 0,-1 1 0,0 0 0,0 0 0,0 0 0,0 2 0,0-1 6,0 0-1,-1 0 1,1 0-1,0 1 1,-1-1-1,0 0 1,0-1-1,0 1 0,0 0 1,0 0-1,0 0 1,-4 4-1,-4 5 55,1 0 0,0 1 0,1 0-1,1 0 1,0 1 0,0-1 0,1 1-1,-3 18 1,2-11-15,-1 0 0,-14 29-1,-74 102 169,58-97-202,-38 76 1,53-89-49,15-31-6,1 0 0,0 1 0,0 0 0,1-1 0,1 2 0,0-1 0,0 1 0,1-1 0,1 1 0,-2 24 0,4-37 9,1 1 0,-1-1 0,0 0-1,0 1 1,0-1 0,0 1 0,1-1 0,-1 1-1,0-1 1,0 0 0,1 1 0,-1-1-1,0 1 1,0-1 0,1 0 0,-1 1-1,1-1 1,-1 0 0,0 0 0,1 1 0,-1-1-1,1 0 1,-1 0 0,0 0 0,1 1-1,-1-1 1,1 0 0,-1 0 0,1 0-1,-1 0 1,1 0 0,-1 0 0,1 0 0,-1 0-1,1 0 1,-1 0 0,1 0 0,-1 0-1,0 0 1,1 0 0,-1-1 0,1 1-1,-1 0 1,1 0 0,-1 0 0,0-1-1,1 1 1,-1 0 0,1-1 0,-1 1 0,0 0-1,1-1 1,-1 1 0,0 0 0,0-1-1,1 1 1,-1-1 0,40-72-1600,-11 25 1171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2.474"/>
    </inkml:context>
    <inkml:brush xml:id="br0">
      <inkml:brushProperty name="width" value="0.1" units="cm"/>
      <inkml:brushProperty name="height" value="0.1" units="cm"/>
      <inkml:brushProperty name="color" value="#66CC00"/>
    </inkml:brush>
  </inkml:definitions>
  <inkml:trace contextRef="#ctx0" brushRef="#br0">67 0 5857,'1'0'196,"0"0"0,0 0 0,0 0 0,0 0 0,0 1 0,0-1 0,0 0 0,-1 0 0,1 1 0,0-1 0,0 1 0,0-1 0,0 1 0,-1-1 0,1 1 0,0-1 0,0 1-1,-1 0 1,1-1 0,-1 1 0,1 0 0,0 0 0,-1-1 0,1 1 0,-1 0 0,0 0 0,1 1 0,3 34 1598,-18 47-1900,11-70 664,-62 413 855,59-392-1531,3-25-140,3-22-277,5-26-93,7-27 247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2.819"/>
    </inkml:context>
    <inkml:brush xml:id="br0">
      <inkml:brushProperty name="width" value="0.1" units="cm"/>
      <inkml:brushProperty name="height" value="0.1" units="cm"/>
      <inkml:brushProperty name="color" value="#66CC00"/>
    </inkml:brush>
  </inkml:definitions>
  <inkml:trace contextRef="#ctx0" brushRef="#br0">460 71 7882,'85'-65'4865,"-85"64"-4827,0 1 0,0-1 0,1 1 0,-1 0 0,0-1 0,1 1 1,-1 0-1,1 0 0,-1-1 0,0 1 0,1 0 0,-1 0 0,1 0 1,-1-1-1,0 1 0,1 0 0,-1 0 0,1 0 0,-1 0 0,1 0 0,-1 0 1,1 0-1,-1 0 0,0 0 0,1 0 0,-1 0 0,1 0 0,-1 0 0,1 0 1,-1 1-1,1-1 0,-1 0 0,1 0 0,-6 15 651,-17 20-96,5-17-510,0 0-1,-2 0 1,0-2 0,-1 0 0,0-2 0,-33 19 0,-140 59-303,126-63 56,40-16-96,21-10 90,0 0-1,0 0 0,0 0 1,0-1-1,0 0 0,-1 0 1,1-1-1,-1 0 1,-7 1-1,6-7-773,6-10 416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3.154"/>
    </inkml:context>
    <inkml:brush xml:id="br0">
      <inkml:brushProperty name="width" value="0.1" units="cm"/>
      <inkml:brushProperty name="height" value="0.1" units="cm"/>
      <inkml:brushProperty name="color" value="#66CC00"/>
    </inkml:brush>
  </inkml:definitions>
  <inkml:trace contextRef="#ctx0" brushRef="#br0">63 621 6857,'6'42'4062,"-9"27"-3077,1-34-352,-2-6-247,0-1 0,-2 0 0,-13 40 0,13-50-237,0 1 1,1 0 0,0-1-1,2 2 1,0-1-1,2 0 1,0 0 0,1 1-1,4 36 1,7-18 134,2-1 1,28 61-1,-33-81-184,-5-10-51,1 0 0,0 0 0,0 0 0,0 0 0,1 0 0,0-1 0,0 0 0,9 7 0,-11-10-38,0-1 0,0 0-1,1 1 1,-1-1-1,1-1 1,0 1 0,-1-1-1,1 1 1,0-1-1,0 0 1,0 0 0,0-1-1,0 1 1,0-1 0,0 0-1,0 0 1,7-1-1,1-2-42,-1 0 0,1-1-1,-1 0 1,0 0 0,-1-1-1,1-1 1,-1 0 0,0 0-1,0-1 1,-1 0 0,0-1-1,0 0 1,-1 0 0,0-1-1,0 0 1,-1-1-1,8-13 1,8-15-684,-2 0 0,-2-2 0,18-51 0,-20 30 187</inkml:trace>
  <inkml:trace contextRef="#ctx0" brushRef="#br0" timeOffset="1">955 122 8714,'42'-117'3593,"-38"112"-1713,9 9-1720,-3 4 24,1 13-32,4 6-24,-9 0-16,11 13-48,-16-6-304,4 1-192,-5-1-480,-6-6 512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3.488"/>
    </inkml:context>
    <inkml:brush xml:id="br0">
      <inkml:brushProperty name="width" value="0.1" units="cm"/>
      <inkml:brushProperty name="height" value="0.1" units="cm"/>
      <inkml:brushProperty name="color" value="#66CC00"/>
    </inkml:brush>
  </inkml:definitions>
  <inkml:trace contextRef="#ctx0" brushRef="#br0">1 230 10210,'34'-14'3449,"32"-13"-3153,1-4 72,14 10 80,-8-7-8,-15-2-168,4 12-104,-16 2-144,-11-2-24,-9 8-16,-13-7-96,-3 17-304,-5 0-232,-8 2-408,1-2 600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3.839"/>
    </inkml:context>
    <inkml:brush xml:id="br0">
      <inkml:brushProperty name="width" value="0.1" units="cm"/>
      <inkml:brushProperty name="height" value="0.1" units="cm"/>
      <inkml:brushProperty name="color" value="#66CC00"/>
    </inkml:brush>
  </inkml:definitions>
  <inkml:trace contextRef="#ctx0" brushRef="#br0">10 5 9346,'-10'-5'4161,"25"13"-4081,-5 7-32,2 3-64,-3-5-72,-5-13-216,-1 2-80,4-2-280</inkml:trace>
  <inkml:trace contextRef="#ctx0" brushRef="#br0" timeOffset="1">40 122 8842,'6'93'3041,"16"-96"-2753,1-5-48,5-4-112,8 3-8,2-5-40,6 5-96,-5-6-184,-6-3-152,-15-5 168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4.161"/>
    </inkml:context>
    <inkml:brush xml:id="br0">
      <inkml:brushProperty name="width" value="0.1" units="cm"/>
      <inkml:brushProperty name="height" value="0.1" units="cm"/>
      <inkml:brushProperty name="color" value="#66CC00"/>
    </inkml:brush>
  </inkml:definitions>
  <inkml:trace contextRef="#ctx0" brushRef="#br0">72 63 6977,'2'-5'246,"1"1"0,0-1 0,0 1 0,1 0 0,-1 0 0,1 1 0,0-1 0,0 1 0,0-1 0,0 1 0,1 1 0,-1-1 0,1 1 0,0-1 0,0 1 0,0 1 0,0-1 0,0 1 0,0-1 0,0 2 0,6-2 0,5 3-199,0 0 1,0 1-1,-1 0 0,1 2 1,23 7-1,-20-6 4,1 0 0,0 0-1,25 1 1,-41-5-50,0 0 0,0 0-1,0 1 1,-1-1 0,1 1 0,0 0-1,-1 0 1,1 1 0,3 3 0,-6-6-3,0 0 1,0 1 0,-1-1 0,1 0 0,0 1 0,0-1-1,-1 1 1,1 0 0,0-1 0,-1 1 0,1-1-1,-1 1 1,1 0 0,-1 0 0,1-1 0,-1 1 0,1 0-1,-1 0 1,0-1 0,1 1 0,-1 0 0,0 0 0,0 0-1,0 0 1,0-1 0,0 1 0,1 0 0,-2 0 0,1 0-1,0 0 1,0 0 0,0 0 0,0-1 0,0 1 0,-1 0-1,1 0 1,0 0 0,-1-1 0,1 1 0,-1 0 0,1 0-1,-1-1 1,1 1 0,-1 0 0,1-1 0,-1 1 0,0-1-1,1 1 1,-1 0 0,0-1 0,0 1 0,-161 98-258,122-74 369,-57 25 0,13-7 374,41-10 174,33-23-194,23-19 39,1 0-488,1 1 1,1 1-1,-1 0 1,1 1-1,1 1 1,-1 1-1,0 0 1,33-3 0,148-11-391,-193 18 305,-1-1 1,1 1 0,-1-1 0,1 0-1,-1 0 1,1-1 0,-1 1-1,0-1 1,5-3 0,12-5-1207,-18 5 472,-6-9 385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4.474"/>
    </inkml:context>
    <inkml:brush xml:id="br0">
      <inkml:brushProperty name="width" value="0.1" units="cm"/>
      <inkml:brushProperty name="height" value="0.1" units="cm"/>
      <inkml:brushProperty name="color" value="#66CC00"/>
    </inkml:brush>
  </inkml:definitions>
  <inkml:trace contextRef="#ctx0" brushRef="#br0">263 30 8130,'9'-30'3273,"-16"48"-2900,-7 26-15,13-36-303,-1 0 0,0 0 0,0 0 0,-1-1 0,0 1 0,-1 0 0,1-1 0,-1 0 1,-1 0-1,1 0 0,-9 8 0,7-11-26,0 0 1,1 1-1,0-1 1,-1 1-1,2 0 1,-1 0-1,0 1 1,1-1-1,0 1 1,0 0-1,1 0 0,0 0 1,0 1-1,0-1 1,1 1-1,0 0 1,0-1-1,-1 10 1,-3 0-9,6-16-21,0 0 0,0 0 0,0 0 0,0 0 0,0 0 0,0 0 0,1 0 0,-1 0 0,0 0 0,0 0 0,0 0 0,0 0-1,0 0 1,0 0 0,0 0 0,0 0 0,1 0 0,-1 0 0,0 0 0,0 1 0,0-1 0,0 0 0,0 0 0,0 0 0,0 0 0,0 0-1,0 0 1,0 0 0,0 0 0,0 0 0,0 1 0,0-1 0,0 0 0,0 0 0,1 0 0,-1 0 0,0 0 0,0 0 0,0 0 0,0 1 0,-1-1-1,1 0 1,0 0 0,0 0 0,0 0 0,0 0 0,0 0 0,0 0 0,0 1 0,0-1 0,0 0 0,0 0 0,0 0 0,0 0 0,0 0-1,0 0 1,0 0 0,0 0 0,-1 0 0,3 0 10,26-1 27,-21 1-36,57-10 12,-60 9-18,0-1 0,-1 1 0,1-1 0,-1 1 0,1-1 0,-1 0 0,1 0 0,-1-1 0,0 1 0,0-1 0,0 0 0,-1 1 0,1-1 0,-1 0 0,5-7 1,3-4-91,-12 22 57,-21 35 41,11-30-7,0 0 0,0-1-1,-1 0 1,-1-1 0,0-1-1,0 0 1,-1-1 0,-25 12-1,24-15 30,0 1-1,1 1 1,-1 0-1,2 1 1,-25 19-1,39-27-23,0-1 0,0 0-1,-1 0 1,1 0 0,0 1 0,-1-1 0,1 0-1,0 0 1,0 1 0,0-1 0,-1 0-1,1 0 1,0 1 0,0-1 0,0 0-1,0 1 1,0-1 0,-1 0 0,1 1 0,0-1-1,0 0 1,0 1 0,0-1 0,0 0-1,0 1 1,0-1 0,0 0 0,0 1-1,0-1 1,0 0 0,1 1 0,-1-1 0,0 0-1,0 1 1,0-1 0,0 0 0,0 1-1,1-1 1,-1 0 0,0 0 0,1 1-1,17 7 26,27-3 7,-35-7-29,-1 0-1,1-1 1,-1 0 0,0-1-1,0 0 1,0 0 0,0-1 0,-1 0-1,1-1 1,-1 0 0,8-7-1,46-29-4,-58 40 1,0 0 0,0 0 0,0-1 0,0 0 0,0 1 0,0-1 1,-1-1-1,0 1 0,1 0 0,-1-1 0,0 0 0,-1 1 1,1-1-1,-1 0 0,1-1 0,1-5 0,-4 10 3,0-1-1,0 1 1,0-1 0,0 1-1,0-1 1,0 1-1,1-1 1,-1 1 0,0-1-1,0 1 1,0-1-1,1 1 1,-1 0-1,0-1 1,0 1 0,1-1-1,-1 1 1,0 0-1,1-1 1,-1 1 0,1 0-1,-1-1 1,0 1-1,1 0 1,-1-1 0,1 1-1,-1 0 1,1 0-1,-1 0 1,1-1 0,8 13 92,0 25 92,-16 15 37,0-5-196,4-25 43,0-14-563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4.803"/>
    </inkml:context>
    <inkml:brush xml:id="br0">
      <inkml:brushProperty name="width" value="0.1" units="cm"/>
      <inkml:brushProperty name="height" value="0.1" units="cm"/>
      <inkml:brushProperty name="color" value="#66CC00"/>
    </inkml:brush>
  </inkml:definitions>
  <inkml:trace contextRef="#ctx0" brushRef="#br0">222 21 6993,'1'-2'176,"0"1"-1,-1 0 0,1-1 0,0 1 0,0 0 0,0-1 0,1 1 0,-1 0 0,0 0 0,0 0 0,1 0 0,-1 0 0,0 0 0,1 0 0,2-1 0,-4 2-164,1 0 1,-1 0-1,0 0 0,1 0 1,-1 0-1,1 0 1,-1 0-1,1 0 0,-1 0 1,0 0-1,1 0 1,-1 0-1,1 0 0,-1 0 1,1 0-1,-1 1 0,0-1 1,1 0-1,-1 0 1,1 0-1,-1 1 0,0-1 1,1 0-1,-1 0 0,0 1 1,1-1-1,-1 0 1,0 1-1,0-1 0,1 0 1,-1 1-1,0-1 0,0 1 1,1-1-1,-1 0 1,0 1-1,0-1 0,0 1 1,0-1-1,0 0 1,0 1-1,0-1 0,0 1 1,0-1-1,0 1 0,0-1 1,0 1-1,0 0 1,-19 24 456,11-12-318,-2-1 1,1 0 0,-1 0 0,-1-1 0,0-1 0,0 1-1,-16 9 1,12-9 71,0 2 0,1 0 1,-24 27-1,-18 33 1123,56-73-1335,0 0 0,0 1 1,0-1-1,0 0 0,-1 0 0,1 0 0,0 0 0,0 0 0,0 1 0,0-1 0,0 0 0,0 0 0,0 0 0,0 0 0,0 1 0,0-1 0,0 0 0,0 0 0,0 0 0,0 0 0,0 1 0,0-1 0,0 0 1,0 0-1,0 0 0,0 0 0,0 1 0,0-1 0,0 0 0,0 0 0,0 0 0,0 0 0,0 1 0,0-1 0,0 0 0,0 0 0,1 0 0,-1 0 0,0 0 0,0 1 0,0-1 0,0 0 0,0 0 1,1 0-1,-1 0 0,0 0 0,0 0 0,0 0 0,0 0 0,1 0 0,14 4 167,20-4-68,10-5-56,-36 3-102,1 0 0,-1 1 0,0 0 0,0 0 0,1 1 0,-1 1 0,0-1 0,0 1 1,0 1-1,1 0 0,-1 0 0,-1 1 0,12 4 0,-20-7 37,1 0-1,-1 0 1,0 0-1,1 1 1,-1-1-1,0 0 1,1 0-1,-1 0 1,0 0 0,1 1-1,-1-1 1,0 0-1,0 0 1,1 0-1,-1 1 1,0-1-1,0 0 1,0 0-1,1 1 1,-1-1 0,0 0-1,0 1 1,0-1-1,0 0 1,0 1-1,1-1 1,-1 0-1,0 1 1,0-1-1,0 0 1,0 1 0,0-1-1,0 0 1,0 1-1,0-1 1,0 0-1,0 1 1,0-1-1,-1 0 1,1 0-1,0 1 1,0-1 0,0 0-1,0 1 1,0-1-1,-1 0 1,1 1-1,0-1 1,0 0-1,0 0 1,-1 1-1,1-1 1,0 0 0,-1 0-1,1 0 1,0 1-1,0-1 1,-1 0-1,1 0 1,0 0-1,-1 0 1,1 0-1,0 0 1,-1 0 0,-2 1 261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5.131"/>
    </inkml:context>
    <inkml:brush xml:id="br0">
      <inkml:brushProperty name="width" value="0.1" units="cm"/>
      <inkml:brushProperty name="height" value="0.1" units="cm"/>
      <inkml:brushProperty name="color" value="#66CC00"/>
    </inkml:brush>
  </inkml:definitions>
  <inkml:trace contextRef="#ctx0" brushRef="#br0">18 204 7858,'-18'14'3248,"18"10"-1567,14-24-1401,22 5 72,36-3 72,3-20 32,24-9-104,-2 1-80,-23-7-160,-4 9-64,-19 6-72,-8 0-104,-17 1-248,-8-4-152,-8 13-344,-6-9 1352,-6-4-480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5.468"/>
    </inkml:context>
    <inkml:brush xml:id="br0">
      <inkml:brushProperty name="width" value="0.1" units="cm"/>
      <inkml:brushProperty name="height" value="0.1" units="cm"/>
      <inkml:brushProperty name="color" value="#66CC00"/>
    </inkml:brush>
  </inkml:definitions>
  <inkml:trace contextRef="#ctx0" brushRef="#br0">86 38 8890,'-86'-38'3105,"86"53"-2681,4 5-176,-4 6 88,5 13 16,-5 9 88,0 5-32,-2 7-88,2 6-16,-2-4-112,2 4-72,10-8-80,-7-14-8,4-11-240,-2-10-160,3-13-376,2-14-160,10-14 552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5.817"/>
    </inkml:context>
    <inkml:brush xml:id="br0">
      <inkml:brushProperty name="width" value="0.1" units="cm"/>
      <inkml:brushProperty name="height" value="0.1" units="cm"/>
      <inkml:brushProperty name="color" value="#66CC00"/>
    </inkml:brush>
  </inkml:definitions>
  <inkml:trace contextRef="#ctx0" brushRef="#br0">440 13 8786,'3'-11'1899,"-8"9"-724,-22 20-336,-36 40-583,16-9 140,2 3 0,-74 112 0,71-97-325,34-49-246,0 0-1,1 1 1,2 1 0,-1 0 0,-9 28 0,19-45-17,2-3 170,0 1 0,0-1-1,0 0 1,0 0 0,-1 0 0,1 0 0,0 0-1,0 1 1,0-1 0,0 0 0,0 0 0,0 0-1,0 0 1,0 1 0,-1-1 0,1 0 0,0 0-1,0 0 1,0 1 0,0-1 0,0 0-1,0 0 1,0 0 0,0 1 0,0-1 0,0 0-1,0 0 1,0 0 0,0 1 0,1-1 0,-1 0-1,0 0 1,0 0 0,0 0 0,0 1 0,0-1-1,0 0 1,0 0 0,0 0 0,1 0 0,-1 1-1,0-1 1,0 0 0,0 0 0,0 0-1,1 0 1,-1 0 0,0 0 0,0 0 0,0 0-1,0 1 1,1-1 0,-1 0 0,0 0 0,0 0-1,1 0 1,10 0-425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6.159"/>
    </inkml:context>
    <inkml:brush xml:id="br0">
      <inkml:brushProperty name="width" value="0.1" units="cm"/>
      <inkml:brushProperty name="height" value="0.1" units="cm"/>
      <inkml:brushProperty name="color" value="#66CC00"/>
    </inkml:brush>
  </inkml:definitions>
  <inkml:trace contextRef="#ctx0" brushRef="#br0">175 0 5385,'1'6'417,"0"-1"1,-1 0-1,0 1 0,0-1 0,0 0 1,0 0-1,-1 1 0,0-1 1,0 0-1,-1 0 0,0 0 0,-2 7 1,-31 65 913,18-45-922,1 0-1,2 1 0,1 1 1,-14 59-1,10-14-192,9-52-145,2 1 0,1 1 0,1-1 0,1 1 0,3 56 0,0-81-87,0-1 0,0 1 0,1-1 0,0 1 0,0-1 0,0 1 0,0-1 0,0 0 0,1 1 0,-1-1 0,1 0 0,0 0 0,0 0 1,0 0-1,0-1 0,5 6 0,-6-8 4,-1 0 1,0 0-1,1 1 1,-1-1-1,0 0 1,0 0 0,1 0-1,-1 0 1,0 0-1,1 0 1,-1 0-1,0 0 1,1 0-1,-1 0 1,0 0-1,1 0 1,-1 0 0,0 0-1,1 0 1,-1 0-1,0 0 1,1 0-1,-1 0 1,0 0-1,1 0 1,-1-1-1,0 1 1,1 0-1,-1 0 1,0 0 0,0-1-1,1 1 1,-1 0-1,0 0 1,0-1-1,1 1 1,-1 0-1,0 0 1,0-1-1,0 1 1,0 0-1,0-1 1,1 1 0,5-19-240,-4 12 68,33-93-5,-13 30 331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6.512"/>
    </inkml:context>
    <inkml:brush xml:id="br0">
      <inkml:brushProperty name="width" value="0.1" units="cm"/>
      <inkml:brushProperty name="height" value="0.1" units="cm"/>
      <inkml:brushProperty name="color" value="#66CC00"/>
    </inkml:brush>
  </inkml:definitions>
  <inkml:trace contextRef="#ctx0" brushRef="#br0">209 27 8194,'10'-26'2808,"-13"42"-2069,-19 44-568,5-35 11,-2-2 0,0 0 0,-34 30 0,30-42 13,21-11-182,1 1-1,-1-1 1,0 1 0,0-1 0,1 1-1,-1 0 1,1 0 0,-1 0 0,1 0 0,-1 0-1,1 0 1,-1 0 0,1 0 0,0 1-1,0-1 1,-1 0 0,1 1 0,0-1 0,0 1-1,0-1 1,1 1 0,-1 0 0,-1 2-1,-8 25 121,7-22-104,0 1 0,0 0 0,0 0 0,1 0 0,0 0-1,1 0 1,0 0 0,0 1 0,1-1 0,0 0 0,0 1 0,1-1 0,0 0 0,0 0-1,5 13 1,5 14-20,-1 1 0,-1 0 0,-2 1 0,-1 0 0,-3 0 0,0 0 0,-6 67 0,-34 175 897,38-279-904,-1 0 0,0 0 0,0 0 0,0 0 0,1 0 0,-1 0 0,0 0 0,0 0 0,0 0 0,1 0 0,-1 0 0,0 0 0,0 0 0,0 0 0,1 0 0,-1 0 0,0 0 0,0 0 0,1 0 0,-1 0 0,0 0 0,0 0 0,0 0 0,1 0 0,-1 0 0,0 0 0,0 0 0,0 1 0,0-1 0,1 0 0,-1 0 0,0 0 0,0 0 0,0 0 0,0 1 0,0-1 0,1 0 0,-1 0 0,0 0 0,0 1 0,0-1 0,0 0 0,0 0 0,0 0 0,0 1 0,0-1 0,0 0 0,0 0 0,0 1 0,0-1 0,0 0 0,0 0 0,0 0 0,0 1 0,0-1 0,0 0 0,0 1 0,12-24 5,30-181-1120,-16 83-516,-18 63 1152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6.852"/>
    </inkml:context>
    <inkml:brush xml:id="br0">
      <inkml:brushProperty name="width" value="0.1" units="cm"/>
      <inkml:brushProperty name="height" value="0.1" units="cm"/>
      <inkml:brushProperty name="color" value="#66CC00"/>
    </inkml:brush>
  </inkml:definitions>
  <inkml:trace contextRef="#ctx0" brushRef="#br0">33 247 6249,'-7'-19'922,"-18"-33"2900,25 52-3790,0 0-1,0-1 1,0 1 0,0 0 0,0 0-1,0 0 1,0 0 0,0 0 0,-1 0-1,1-1 1,0 1 0,0 0 0,0 0-1,0 0 1,0 0 0,0 0 0,0-1-1,0 1 1,0 0 0,0 0-1,0 0 1,0 0 0,0 0 0,0-1-1,0 1 1,0 0 0,0 0 0,1 0-1,-1 0 1,0 0 0,0-1 0,0 1-1,0 0 1,0 0 0,0 0 0,0 0-1,0 0 1,0 0 0,1 0-1,-1 0 1,0-1 0,0 1 0,0 0-1,0 0 1,0 0 0,0 0 0,1 0-1,-1 0 1,0 0 0,0 0 0,0 0-1,0 0 1,0 0 0,1 0 0,-1 0-1,0 0 1,15 0 1109,-3 1-1216,24 0 109,0-3 0,0 0-1,0-3 1,0-1-1,-1-1 1,0-2 0,0-2-1,-1-1 1,45-22-1,-72 30-185,0-1 1,-1 0-1,0 0 0,0 0 0,0 0 0,7-11 0,6-4 240,3 1-26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21:07.205"/>
    </inkml:context>
    <inkml:brush xml:id="br0">
      <inkml:brushProperty name="width" value="0.1" units="cm"/>
      <inkml:brushProperty name="height" value="0.1" units="cm"/>
      <inkml:brushProperty name="color" value="#66CC00"/>
    </inkml:brush>
  </inkml:definitions>
  <inkml:trace contextRef="#ctx0" brushRef="#br0">35 1 8786,'-1'7'507,"0"0"0,0-1-1,1 1 1,1 0 0,-1 0 0,2 9 0,24 73-95,-16-58 128,24 61 274,5-1 1,60 105 0,-4-10-303,-81-152-379,12 44-1,-19-52-66,2 0 0,1-1 0,13 26 1,-11-38-30,-5-21-22,-2-28-74,-5 30 24,4-42-860,-2-1 0,-3 1 0,-8-60-1,1 61 350</inkml:trace>
  <inkml:trace contextRef="#ctx0" brushRef="#br0" timeOffset="1">44 649 9842,'-44'112'3545,"74"-94"-2857,6 12-352,3 3-24,6 4-48,-21-9-120,-6-5-544,-13-10-192,-38-16 304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0.959"/>
    </inkml:context>
    <inkml:brush xml:id="br0">
      <inkml:brushProperty name="width" value="0.1" units="cm"/>
      <inkml:brushProperty name="height" value="0.1" units="cm"/>
      <inkml:brushProperty name="color" value="#66CC00"/>
    </inkml:brush>
  </inkml:definitions>
  <inkml:trace contextRef="#ctx0" brushRef="#br0">0 1 4609,'30'11'1856,"-37"-9"-1103,-3-10-561,9 8-120,1-4-120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4.521"/>
    </inkml:context>
    <inkml:brush xml:id="br0">
      <inkml:brushProperty name="width" value="0.1" units="cm"/>
      <inkml:brushProperty name="height" value="0.1" units="cm"/>
      <inkml:brushProperty name="color" value="#66CC00"/>
    </inkml:brush>
  </inkml:definitions>
  <inkml:trace contextRef="#ctx0" brushRef="#br0">290 0 8362,'-3'21'3624,"0"0"-3490,-13 46 795,16-53-797,-2 63-9,-3 0 1,-3 0 0,-29 121 0,30-181-220,-1-1 1,0 0-1,-1-1 0,0 0 0,-1 0 1,-1-1-1,-1-1 0,-14 15 0,6-6-93,-31 44 0,25-38 167,8-11 92,26-17 20,1 0 0,-1-1 0,1 0 0,14-3-1,21-8-26,98-31 44,-127 37-124,1 0 0,-1-1 0,0-1 0,-1 0 0,0-1 0,19-17 0,-29 23 7,-1 1-18,1-1 1,-1 0-1,0 0 0,0-1 0,0 1 0,0-1 0,-1 1 0,1-1 0,-1 0 1,0 0-1,0 0 0,1-6 0,15-23-508,-17 32 483,0 0 1,-1-1-1,2 1 1,-1 0-1,0 0 0,0 0 1,0 0-1,0 0 0,1 1 1,-1-1-1,0 0 1,1 0-1,-1 1 0,0-1 1,1 1-1,-1 0 0,1-1 1,-1 1-1,1 0 1,-1 0-1,4 0 0,-5 0 43,0 0-1,1 0 0,-1 0 0,0 0 0,1 0 1,-1 0-1,0 0 0,0 1 0,1-1 1,-1 0-1,0 0 0,1 0 0,-1 0 0,0 0 1,1 0-1,-1-1 0,0 1 0,0 0 1,1 0-1,-1 0 0,0 0 0,1 0 0,-1 0 1,0 0-1,0-1 0,1 1 0,-1 0 1,0 0-1,0 0 0,1-1 0,-1 1 0,0 0 1,0 0-1,0-1 0,1 1 0,-1 0 1,0 0-1,0-1 0,0 1 0,0 0 0,0-1 1,0 1-1,0 0 0,0 0 0,1-1 1,-1 1-1,0 0 0,0-1 0,0 1 0,-1 0 1,1-1-1,-9-17-211,-1 8 345,18 26 350,-5-4 12,0-1 0,-1 0 0,0 1 0,-1-1 0,0 23 0,0-9-240,0 203-354,-3-219-404,-1-12-300,4-16 428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1.472"/>
    </inkml:context>
    <inkml:brush xml:id="br0">
      <inkml:brushProperty name="width" value="0.1" units="cm"/>
      <inkml:brushProperty name="height" value="0.1" units="cm"/>
      <inkml:brushProperty name="color" value="#66CC00"/>
    </inkml:brush>
  </inkml:definitions>
  <inkml:trace contextRef="#ctx0" brushRef="#br0">15 4 7498,'-5'-3'2744,"2"9"-2320,-1 6 0,1 7-40,3 9-63,0 0-9,2 10-120,4-7-40,-1 4-96,-1-6-56,2-9 0,4 6-96,0-14-264,3 1-249,-5-7 361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1.818"/>
    </inkml:context>
    <inkml:brush xml:id="br0">
      <inkml:brushProperty name="width" value="0.1" units="cm"/>
      <inkml:brushProperty name="height" value="0.1" units="cm"/>
      <inkml:brushProperty name="color" value="#66CC00"/>
    </inkml:brush>
  </inkml:definitions>
  <inkml:trace contextRef="#ctx0" brushRef="#br0">215 0 6073,'18'0'2289,"-10"0"-1809,12 10 32,-13 0 0,-7 1-72,-8 3-32,-12 5-184,-11 6-56,1 3-104,-3 6-64,-3 6-112,10 2-136,-14-1-1760,-4-4 1424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2.195"/>
    </inkml:context>
    <inkml:brush xml:id="br0">
      <inkml:brushProperty name="width" value="0.1" units="cm"/>
      <inkml:brushProperty name="height" value="0.1" units="cm"/>
      <inkml:brushProperty name="color" value="#66CC00"/>
    </inkml:brush>
  </inkml:definitions>
  <inkml:trace contextRef="#ctx0" brushRef="#br0">62 0 6145,'-61'44'2313,"67"-39"-1785,4 10-56,-1 3 64,-6 2-24,-3-5 32,-2 6-96,1 5-55,-3 7-145,11 5-56,-2 6-128,-4-1-32,3-15-16,-6 5-16,-1-12-72,3-9-160,0-1 160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2.540"/>
    </inkml:context>
    <inkml:brush xml:id="br0">
      <inkml:brushProperty name="width" value="0.1" units="cm"/>
      <inkml:brushProperty name="height" value="0.1" units="cm"/>
      <inkml:brushProperty name="color" value="#66CC00"/>
    </inkml:brush>
  </inkml:definitions>
  <inkml:trace contextRef="#ctx0" brushRef="#br0">1 30 7506,'0'0'106,"0"-1"1,0 0-1,0 0 0,0 1 1,0-1-1,0 0 1,1 0-1,-1 1 1,0-1-1,1 0 1,-1 1-1,0-1 1,1 0-1,-1 1 0,1-1 1,-1 1-1,1-1 1,-1 1-1,1-1 1,0 1-1,-1-1 1,1 1-1,0-1 1,-1 1-1,1 0 0,0-1 1,-1 1-1,1 0 1,1 0-1,25 0 412,4 0 4,-9-5-403,0 1 0,1 2 0,-1 0 0,1 1 0,-1 1 1,42 6-1,52 1-29,-109-8-88,0 1 1,0-1 0,0 1-1,-1 0 1,1 0 0,0 1 0,-1 0 0,1 1-1,0-1 1,-1 1 0,0 0 0,7 3 0,-12-4-4,0 1-1,0-1 1,0 0 0,0 0 0,0 0 0,-1 1 0,1-1 0,0 0-1,-1 1 1,1-1 0,-1 0 0,1 1 0,-1-1 0,0 1 0,0-1-1,0 1 1,0-1 0,0 1 0,0-1 0,0 1 0,0-1 0,0 1-1,-1-1 1,1 0 0,-1 1 0,0 1 0,-15 34 22,4-15-18,0-1-1,-2 0 0,0-1 0,-26 28 0,-16 16-64,46-49-258,-2 0 0,0-1 0,-1-1 0,-1 0 0,0 0 0,0-1 0,-1-1 0,-32 18 0,9-14-780</inkml:trace>
  <inkml:trace contextRef="#ctx0" brushRef="#br0" timeOffset="1">47 369 7066,'-42'-97'2536,"52"103"-2184,-1-9 16,5-4-72,6 14 16,8 0-16,3 4-72,17 6-88,-1-11-40,-10-4-96,10 4-88,-24-6-424,-13 0-1912,5 15 1696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2.885"/>
    </inkml:context>
    <inkml:brush xml:id="br0">
      <inkml:brushProperty name="width" value="0.1" units="cm"/>
      <inkml:brushProperty name="height" value="0.1" units="cm"/>
      <inkml:brushProperty name="color" value="#66CC00"/>
    </inkml:brush>
  </inkml:definitions>
  <inkml:trace contextRef="#ctx0" brushRef="#br0">2 15 4825,'-2'10'4769,"10"-7"-4305,17 4-128,-2-9-56,18-4-56,8-1-40,20-1-104,-13-2-56,6 8-24,-6 2-72,-29 0-848,9 7 664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3.224"/>
    </inkml:context>
    <inkml:brush xml:id="br0">
      <inkml:brushProperty name="width" value="0.1" units="cm"/>
      <inkml:brushProperty name="height" value="0.1" units="cm"/>
      <inkml:brushProperty name="color" value="#66CC00"/>
    </inkml:brush>
  </inkml:definitions>
  <inkml:trace contextRef="#ctx0" brushRef="#br0">44 260 7994,'-31'-2'2888,"18"-11"-2512,18 10-64,13-7-39,18 2-49,12 3-8,8-8 40,9-14-48,18 11-64,10-15-80,4 8-32,0 11-40,-15-4-24,-23 3-160,-13-5-128,-20-4 368,-9-6-144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3.567"/>
    </inkml:context>
    <inkml:brush xml:id="br0">
      <inkml:brushProperty name="width" value="0.1" units="cm"/>
      <inkml:brushProperty name="height" value="0.1" units="cm"/>
      <inkml:brushProperty name="color" value="#66CC00"/>
    </inkml:brush>
  </inkml:definitions>
  <inkml:trace contextRef="#ctx0" brushRef="#br0">16 178 7370,'0'-3'3288,"0"10"-2586,1 20-692,6 17 220,-2-1 1,-3 1-1,-1 0 0,-2 0 0,-12 75 0,6-76-200,2 0 0,1 0 0,2 0 0,3 1 0,1-1 0,12 68 0,-4-62-21,-2 0 0,-3 0 0,-2 1 0,-5 95-1,2-124-23,0-19-8,0 1-1,1-1 1,-1 0-1,0 0 1,0 1-1,-1-1 1,1 0-1,0 1 1,-1-1-1,1 0 1,-1 1-1,0-1 1,0 0-1,0 0 1,0 0-1,-2 3 1,1-6-65,0 0 1,1-1-1,-1 1 1,1-1-1,-1 0 1,1 1 0,0-1-1,-1 0 1,1 0-1,-1-3 1,0-25-228</inkml:trace>
  <inkml:trace contextRef="#ctx0" brushRef="#br0" timeOffset="1">353 46 6713,'8'-29'2497,"0"17"-1961,0 7 0,-8 7-48,2 13 0,-4 8-39,-3 5-49,-1 23-120,-6 1-72,-1 17-104,0 8-40,-2-1-40,5 6-24,-1-18-176,1-6-136,3-19-769,-6-16 689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3.906"/>
    </inkml:context>
    <inkml:brush xml:id="br0">
      <inkml:brushProperty name="width" value="0.1" units="cm"/>
      <inkml:brushProperty name="height" value="0.1" units="cm"/>
      <inkml:brushProperty name="color" value="#66CC00"/>
    </inkml:brush>
  </inkml:definitions>
  <inkml:trace contextRef="#ctx0" brushRef="#br0">0 57 5929,'0'-3'179,"0"0"0,1 0 0,-1 1 1,1-1-1,-1 0 0,1 0 0,0 1 0,0-1 0,0 0 0,1 1 0,-1-1 0,1 1 0,-1-1 0,1 1 0,0 0 0,0 0 1,0 0-1,0 0 0,4-3 0,-4 4-145,0 0 0,1 1 1,-1-1-1,1 1 0,-1-1 1,1 1-1,-1 0 0,1 0 1,-1 0-1,1 1 0,-1-1 0,1 1 1,-1-1-1,1 1 0,-1 0 1,1 0-1,-1 0 0,0 0 1,0 0-1,0 0 0,1 1 1,-1-1-1,3 4 0,16 12-116,-1 1 1,-1 1-1,-1 1 0,-1 1 0,0 0 0,-2 1 0,18 33 0,-31-53 11,-1 0 0,0 0 0,-1 0-1,1 1 1,0-1 0,-1 0 0,1 1-1,-1-1 1,0 0 0,0 1 0,0-1-1,0 1 1,0-1 0,0 0 0,-1 1-1,1-1 1,-1 0 0,-1 4 0,-24 38-57,22-39 308,1-1 0,-1 1 0,1 0 1,0 0-1,1 1 0,-1-1 0,1 1 0,-3 8 0,6-14-143,-1 1-1,0 0 1,1 0-1,-1-1 0,0 1 1,1 0-1,-1-1 1,1 1-1,-1-1 0,1 1 1,-1 0-1,1-1 0,-1 1 1,1-1-1,-1 1 1,1-1-1,0 0 0,-1 1 1,1-1-1,0 0 1,0 1-1,-1-1 0,1 0 1,0 0-1,0 1 0,-1-1 1,1 0-1,0 0 1,0 0-1,-1 0 0,2 0 1,31 2 496,-29-2-472,5-1-4,0 0-1,0 0 0,-1-1 0,1-1 1,-1 1-1,1-1 0,15-8 0,-14 6-75,1 0-1,-1 2 1,20-6 0,46-1-167,-48 8 168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4.232"/>
    </inkml:context>
    <inkml:brush xml:id="br0">
      <inkml:brushProperty name="width" value="0.1" units="cm"/>
      <inkml:brushProperty name="height" value="0.1" units="cm"/>
      <inkml:brushProperty name="color" value="#66CC00"/>
    </inkml:brush>
  </inkml:definitions>
  <inkml:trace contextRef="#ctx0" brushRef="#br0">10 199 6449,'-9'18'2857,"10"-3"-1065,11 0-1376,-1-12-55,17-3-41,2-16 24,1-6-32,18 4-152,-8-13-32,9 3-112,0-1-40,0 4-168,-4 5-112,-25-1-368,4 1-1849,-15 0 1801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4.576"/>
    </inkml:context>
    <inkml:brush xml:id="br0">
      <inkml:brushProperty name="width" value="0.1" units="cm"/>
      <inkml:brushProperty name="height" value="0.1" units="cm"/>
      <inkml:brushProperty name="color" value="#66CC00"/>
    </inkml:brush>
  </inkml:definitions>
  <inkml:trace contextRef="#ctx0" brushRef="#br0">148 26 5913,'-81'-24'2113,"80"24"-2081,0 0 0,1 0 0,-1 0 0,1-1 0,-1 1 0,1 0 0,-1 0 0,0 0 0,1 0 0,-1 0-1,1 0 1,-1 0 0,1 0 0,-1 0 0,0 0 0,1 0 0,-1 1 0,1-1 0,-1 0 0,1 0 0,-1 1 0,1-1 0,-1 0 0,1 0 0,-1 1 0,1-1 0,-1 1 0,1-1 0,-1 0 0,1 1 0,0-1 0,-1 1 0,1-1 0,0 1 0,-1-1 0,1 1 0,0-1 0,0 1 0,0 0 0,-1-1 0,1 1 0,0-1 0,0 1 0,0-1 0,0 2 0,6 24 540,-5-22-440,14 51 662,-7-29-597,0 0 0,-2 0 0,-2 1 0,0-1 0,0 42 0,-8 188 233,4-254-433,0-1 0,0 0 0,0 0 0,0 1 0,-1-1 0,1 0-1,0 0 1,0 1 0,-1-1 0,1 0 0,-1 0 0,1 0 0,-1 1 0,1-1 0,-1 0 0,0 0 0,0 0 0,1 0 0,-1 0 0,0 0 0,0 0 0,0-1 0,0 1 0,0 0 0,0 0 0,0-1 0,-1 1 0,1-1 0,0 1 0,-1 0 0,-39-2-516,26 0 213,-7-1 44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4.868"/>
    </inkml:context>
    <inkml:brush xml:id="br0">
      <inkml:brushProperty name="width" value="0.1" units="cm"/>
      <inkml:brushProperty name="height" value="0.1" units="cm"/>
      <inkml:brushProperty name="color" value="#66CC00"/>
    </inkml:brush>
  </inkml:definitions>
  <inkml:trace contextRef="#ctx0" brushRef="#br0">1 110 8410,'16'-77'3521,"15"69"-1497,5 4-1896,15 6-32,0 8-8,-18-15 0,11 3-8,-22-7-8,-3-1-48,-1 3 8,-16 7-160,3 3-136,-13 2-352,5-5-568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4.968"/>
    </inkml:context>
    <inkml:brush xml:id="br0">
      <inkml:brushProperty name="width" value="0.1" units="cm"/>
      <inkml:brushProperty name="height" value="0.1" units="cm"/>
      <inkml:brushProperty name="color" value="#66CC00"/>
    </inkml:brush>
  </inkml:definitions>
  <inkml:trace contextRef="#ctx0" brushRef="#br0">78 293 6977,'-69'-97'2585,"60"97"-2097,11-15-24,0 20-40,-2 2 32,5-4 1,-7-3-73,0 0-152,1 8-96,-1 12-88,0 42-8,9-35-56,-5-18-80,9 13-360,-1-17-1577,2-5 1417</inkml:trace>
  <inkml:trace contextRef="#ctx0" brushRef="#br0" timeOffset="1">621 1 7370,'13'16'2688,"-3"0"-2200,0 7 40,-2 10-88,1-2-63,-6-3-121,2 8-88,1-3-144,-4-16-48,8 7-272,-9-24-249,1-6 337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5.307"/>
    </inkml:context>
    <inkml:brush xml:id="br0">
      <inkml:brushProperty name="width" value="0.1" units="cm"/>
      <inkml:brushProperty name="height" value="0.1" units="cm"/>
      <inkml:brushProperty name="color" value="#66CC00"/>
    </inkml:brush>
  </inkml:definitions>
  <inkml:trace contextRef="#ctx0" brushRef="#br0">254 9 7978,'19'-8'2824,"11"8"-2504,-10 5-24,-1 5-88,-9 6-15,0 7-73,8-3-64,-5 3-328,7-4-1025,-20 3 913</inkml:trace>
  <inkml:trace contextRef="#ctx0" brushRef="#br0" timeOffset="1">19 319 6369,'-18'12'2961,"19"-1"-633,3-6-2015,12 10-97,6 11 48,-1-11 64,7-5 0,6-17-40,1-14-72,12 3-144,11 3-56,-14 0-192,4 2-144,-19-1-368,-19-6 392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5.640"/>
    </inkml:context>
    <inkml:brush xml:id="br0">
      <inkml:brushProperty name="width" value="0.1" units="cm"/>
      <inkml:brushProperty name="height" value="0.1" units="cm"/>
      <inkml:brushProperty name="color" value="#66CC00"/>
    </inkml:brush>
  </inkml:definitions>
  <inkml:trace contextRef="#ctx0" brushRef="#br0">235 1 6945,'-62'79'2585,"57"-58"-2017,13 22-72,-21-19 8,10 11-16,-10 9-15,-6-6-25,5 8-128,-8-8-24,13 3-128,-14-15-40,11 7-80,-1-4-24,-2-11-112,9 4-144,1-12-368,-4-5-2217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5.969"/>
    </inkml:context>
    <inkml:brush xml:id="br0">
      <inkml:brushProperty name="width" value="0.1" units="cm"/>
      <inkml:brushProperty name="height" value="0.1" units="cm"/>
      <inkml:brushProperty name="color" value="#66CC00"/>
    </inkml:brush>
  </inkml:definitions>
  <inkml:trace contextRef="#ctx0" brushRef="#br0">217 82 7546,'20'-13'2776,"3"5"-2216,3 5-216,15 4-40,-11-2-31,-10-6-41,4 7-80,-12-11-48,3 11-96,-6-12-80,-9-4-256,4 11-233,-3-2 329</inkml:trace>
  <inkml:trace contextRef="#ctx0" brushRef="#br0" timeOffset="1">424 18 6865,'-10'20'828,"5"-12"-546,1-1 0,0 1-1,1 0 1,0 0 0,0 0-1,0 1 1,1-1 0,1 0-1,-1 1 1,1 9 0,1-14-210,0 0 0,0 0 1,-1 1-1,1-1 1,-1 0-1,0 0 1,0 0-1,-1 0 0,1 0 1,-1-1-1,1 1 1,-1 0-1,0-1 1,-1 1-1,1-1 0,-1 0 1,1 1-1,-1-1 1,0 0-1,-4 2 1,2 0-15,0 0 0,0 1 0,1-1 0,0 1 0,0 0 0,0 0 0,-3 7 0,-71 161 623,73-162-674,-1-1 1,0 0-1,0 0 1,-1 0-1,0-1 1,-1 0-1,0-1 1,-17 16-1,19-19-86,0-1 0,0-1-1,0 1 1,-1-1 0,0 0-1,1 0 1,-1-1 0,0 0-1,-1 0 1,1-1 0,-1 0-1,1 0 1,-1-1 0,1 0-1,-15 0 1,-4-4-206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6.301"/>
    </inkml:context>
    <inkml:brush xml:id="br0">
      <inkml:brushProperty name="width" value="0.1" units="cm"/>
      <inkml:brushProperty name="height" value="0.1" units="cm"/>
      <inkml:brushProperty name="color" value="#66CC00"/>
    </inkml:brush>
  </inkml:definitions>
  <inkml:trace contextRef="#ctx0" brushRef="#br0">1 90 7058,'13'-20'773,"2"0"1,18-17 0,-31 35-726,0 1 0,0 0 0,0-1 0,0 1 0,0 0 0,0 0 0,1 1 0,-1-1 0,0 0 0,1 1-1,-1-1 1,0 1 0,1 0 0,-1 0 0,1 0 0,-1 0 0,0 0 0,1 1 0,-1-1 0,1 1 0,-1-1 0,0 1 0,0 0-1,1 0 1,-1 0 0,3 2 0,6 1 136,10 4 53,-1 0-1,1 1 1,-2 1-1,1 1 1,-1 1-1,-1 0 1,0 1-1,-1 2 1,0-1 0,-1 2-1,-1 0 1,21 29-1,91 117 599,-111-145-816,0-1-1,0-1 1,2 0 0,0-1-1,0-1 1,1-1 0,23 11 0,-41-23-37,-1 1 0,0-1 1,1 0-1,-1 1 0,0-1 1,1 0-1,-1 0 0,0 1 1,1-1-1,-1 0 1,1 0-1,-1 0 0,1 1 1,-1-1-1,0 0 0,1 0 1,-1 0-1,1 0 0,-1 0 1,1 0-1,-1 0 1,1 0-1,-1 0 0,1 0 1,-1 0-1,0 0 0,1 0 1,-1-1-1,1 1 0,-1 0 1,1 0-1,-1 0 0,0-1 1,1 1-1,-1 0 1,1 0-1,-1-1 0,0 1 1,1 0-1,-1-1 0,0 1 1,0 0-1,1-1 0,-1 1 1,0-1-1,0 1 1,0 0-1,1-1 0,-1 1 1,0-1-1,0 1 0,0-1 1,0 1-1,0-1 1,-6-30-1002,-6-2 630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6.656"/>
    </inkml:context>
    <inkml:brush xml:id="br0">
      <inkml:brushProperty name="width" value="0.1" units="cm"/>
      <inkml:brushProperty name="height" value="0.1" units="cm"/>
      <inkml:brushProperty name="color" value="#66CC00"/>
    </inkml:brush>
  </inkml:definitions>
  <inkml:trace contextRef="#ctx0" brushRef="#br0">1 3 7754,'21'0'2808,"-11"-3"-2352,13 8-168,-6 0-72,-16 2-72,12 6-55,-8-3-41,0-1-369,-1 1-1991,-6 8 1648</inkml:trace>
  <inkml:trace contextRef="#ctx0" brushRef="#br0" timeOffset="1">42 138 8634,'-3'74'3016,"29"-56"-2751,-21-5-57,6-3-56,-7-2-72,2-6-72,6 3-128,4-3 80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7.277"/>
    </inkml:context>
    <inkml:brush xml:id="br0">
      <inkml:brushProperty name="width" value="0.1" units="cm"/>
      <inkml:brushProperty name="height" value="0.1" units="cm"/>
      <inkml:brushProperty name="color" value="#66CC00"/>
    </inkml:brush>
  </inkml:definitions>
  <inkml:trace contextRef="#ctx0" brushRef="#br0">67 247 8794,'-42'-17'3153,"30"14"-2745,-1-4-104,23-7-104,8 10-112,18-4-56,-18-20 0,20 9-8,1-11 24,-6-6-24,20 11 16,-10 12-96,-6-3-136,-6 6-344,-3 10-1753,-10-17 1609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7.619"/>
    </inkml:context>
    <inkml:brush xml:id="br0">
      <inkml:brushProperty name="width" value="0.1" units="cm"/>
      <inkml:brushProperty name="height" value="0.1" units="cm"/>
      <inkml:brushProperty name="color" value="#66CC00"/>
    </inkml:brush>
  </inkml:definitions>
  <inkml:trace contextRef="#ctx0" brushRef="#br0">44 21 7274,'-5'-5'687,"3"3"-426,1 1 0,-1-1 0,0 1 0,0-1 0,0 1 0,0 0 0,0 0 0,0 0 0,0 0-1,0 0 1,-4-1 0,-2 10 572,4 18-737,21 341 347,-1-106-314,10 138-74,1 12-110,-28-396-361,-1-39-369,-1-1 487,-6-34-34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7.968"/>
    </inkml:context>
    <inkml:brush xml:id="br0">
      <inkml:brushProperty name="width" value="0.1" units="cm"/>
      <inkml:brushProperty name="height" value="0.1" units="cm"/>
      <inkml:brushProperty name="color" value="#66CC00"/>
    </inkml:brush>
  </inkml:definitions>
  <inkml:trace contextRef="#ctx0" brushRef="#br0">332 83 4857,'-2'-18'1078,"2"11"-629,-1 1 0,0-1 0,0 1 0,-1-1 0,0 1 0,0-1 0,-4-8 0,6 15-424,0 0 0,0 0 0,-1-1 0,1 1 0,0 0 0,0 0-1,0 0 1,0-1 0,-1 1 0,1 0 0,0 0 0,0 0 0,-1 0-1,1-1 1,0 1 0,0 0 0,-1 0 0,1 0 0,0 0 0,-1 0-1,1 0 1,0 0 0,0 0 0,-1 0 0,1 0 0,0 0 0,-1 0-1,1 0 1,0 0 0,0 0 0,-1 0 0,1 0 0,0 0 0,-1 0-1,1 0 1,0 1 0,0-1 0,-1 0 0,1 0 0,0 0 0,0 0-1,-1 1 1,1-1 0,0 0 0,0 1 0,-15 18 505,-7 25-150,-82 162 343,20-45-644,66-118-413,1 1 1,-18 78-1,27-107 34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8.304"/>
    </inkml:context>
    <inkml:brush xml:id="br0">
      <inkml:brushProperty name="width" value="0.1" units="cm"/>
      <inkml:brushProperty name="height" value="0.1" units="cm"/>
      <inkml:brushProperty name="color" value="#66CC00"/>
    </inkml:brush>
  </inkml:definitions>
  <inkml:trace contextRef="#ctx0" brushRef="#br0">1 715 7266,'14'-18'2608,"1"5"-2200,6 11-152,1 5-40,-1 10 0,-8 10 32,-4-5 16,-3 10-31,2 5-33,5 8-112,2 4-48,0-11-136,-2-3-144,-1-19-1473,-2-6 1201</inkml:trace>
  <inkml:trace contextRef="#ctx0" brushRef="#br0" timeOffset="1">523 7 6961,'16'-7'2569,"-4"7"-2121,-14 10 16,5 8-56,-12 15-16,-16 12 8,-13 20-119,-6 17-57,-15 18-112,3 2-72,3-3-40,1-10 0,6-17 0,11-3-16,17-13-240,0-17-161,10-18-2575,-2-12 2096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5.351"/>
    </inkml:context>
    <inkml:brush xml:id="br0">
      <inkml:brushProperty name="width" value="0.1" units="cm"/>
      <inkml:brushProperty name="height" value="0.1" units="cm"/>
      <inkml:brushProperty name="color" value="#66CC00"/>
    </inkml:brush>
  </inkml:definitions>
  <inkml:trace contextRef="#ctx0" brushRef="#br0">13 0 9226,'19'42'3485,"-15"-32"-3471,0 0 0,-1 1 0,-1-1 0,0 1 0,0 0-1,-1-1 1,-1 1 0,0 13 0,-3-14-15,0-1 1,0 1-1,-1-1 0,0 1 0,-1-1 1,-8 13-1,13-22 1,0 0-1,0 0 1,-1 0 0,1 1 0,0-1 0,0 0 0,0 0 0,0 0-1,0 0 1,0 0 0,0 0 0,0 0 0,-1 1 0,1-1 0,0 0-1,0 0 1,0 0 0,0 0 0,0 0 0,-1 0 0,1 0-1,0 0 1,0 0 0,0 0 0,0 0 0,-1 0 0,1 0 0,0 0-1,0 0 1,0 0 0,0 0 0,0 0 0,-1 0 0,1 0 0,0 0-1,0 0 1,0 0 0,0 0 0,0 0 0,-1 0 0,1-1-1,0 1 1,0 0 0,0 0 0,0 0 0,0 0 0,0 0 0,0 0-1,-1 0 1,1-1 0,0 1 0,0 0 0,0 0 0,-5-14-31,4 12 26,1-1 0,-1 1 1,1 0-1,0 0 0,0-1 1,0 1-1,0 0 0,0 0 1,1 0-1,-1-1 0,0 1 0,1 0 1,0 0-1,1-3 0,62-69 39,-61 71-35,1 0 1,-1 1-1,1-1 1,0 1-1,0 0 0,-1 0 1,1 0-1,1 1 1,-1 0-1,0-1 1,0 1-1,0 1 1,1-1-1,-1 1 1,0-1-1,1 1 1,4 1-1,3-1 8,-1 1-1,1 0 1,-1 1 0,1 0 0,17 7-1,-25-8-8,-1 1 0,0-1 0,0 1 0,0 0 0,0 0 0,0 0-1,0 0 1,0 0 0,0 0 0,-1 1 0,1 0 0,-1-1 0,0 1-1,0 0 1,0 0 0,2 6 0,-3-8 1,-1 1 0,1-1 0,-1 1 0,0-1 1,0 1-1,0-1 0,0 1 0,0-1 0,0 1 0,0-1 0,0 1 0,-1-1 1,1 1-1,-1-1 0,1 0 0,-1 1 0,1-1 0,-1 1 0,0-1 0,0 0 1,1 0-1,-1 1 0,0-1 0,0 0 0,0 0 0,-1 0 0,1 0 0,0 0 1,0 0-1,0 0 0,-1-1 0,1 1 0,0 0 0,-1-1 0,1 1 0,-1-1 0,1 1 1,-2-1-1,-7 4 5,1-1-1,0 1 1,0 1 0,0 0 0,0 0 0,1 0 0,0 1-1,0 1 1,0-1 0,1 1 0,0 1 0,0-1 0,1 1-1,0 0 1,-5 10 0,5-8 43,0 0-1,0 0 1,-1 0 0,-1-1-1,-15 16 1,22-24-47,0-1-1,1 1 1,-1-1-1,0 1 1,1 0-1,-1-1 1,1 1-1,-1 0 0,1 0 1,-1-1-1,1 1 1,0 0-1,-1 0 1,1 0-1,0-1 1,-1 1-1,1 0 1,0 0-1,0 0 1,0 0-1,0 0 1,0 0-1,0 0 1,0-1-1,0 1 1,0 0-1,1 1 1,-1-1-12,1-1 1,-1 0-1,1 0 0,-1 1 1,1-1-1,-1 0 1,1 0-1,-1 0 1,1 0-1,-1 0 0,1 1 1,-1-1-1,1 0 1,-1 0-1,1 0 1,-1-1-1,1 1 0,-1 0 1,1 0-1,-1 0 1,1 0-1,-1 0 0,1-1 1,-1 1-1,1 0 1,-1 0-1,1-1 1,-1 1-1,0 0 0,1-1 1,-1 1-1,0 0 1,1-1-1,-1 1 1,0 0-1,1-1 0,-1 1 1,0-1-1,0 1 1,1-1-1,-1 1 1,0-1-1,0 1 0,0-1 1,1 0-1,12-22-460,6-4 206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8.643"/>
    </inkml:context>
    <inkml:brush xml:id="br0">
      <inkml:brushProperty name="width" value="0.1" units="cm"/>
      <inkml:brushProperty name="height" value="0.1" units="cm"/>
      <inkml:brushProperty name="color" value="#66CC00"/>
    </inkml:brush>
  </inkml:definitions>
  <inkml:trace contextRef="#ctx0" brushRef="#br0">0 71 6481,'27'-32'2545,"2"9"-1817,2 13-344,1 5-80,-1 8-184,-13 0-32,-2-3-32,1 7-16,-11-7-192,2-5-632,1 16 552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8.988"/>
    </inkml:context>
    <inkml:brush xml:id="br0">
      <inkml:brushProperty name="width" value="0.1" units="cm"/>
      <inkml:brushProperty name="height" value="0.1" units="cm"/>
      <inkml:brushProperty name="color" value="#66CC00"/>
    </inkml:brush>
  </inkml:definitions>
  <inkml:trace contextRef="#ctx0" brushRef="#br0">7 94 6833,'-7'14'2593,"9"-5"-2001,13-5-88,9-8-200,-1-5-40,15-5-32,16 3-40,-14-7-104,9 1-32,-15 1-144,-15-4-192,-5 9 200</inkml:trace>
  <inkml:trace contextRef="#ctx0" brushRef="#br0" timeOffset="1">178 226 6921,'-7'5'2521,"27"11"-2065,-17-4-32,-5-4-8,9 5-8,-7-6-72,10 6-71,11 6-129,-11-10-48,3 2-88,0 4-16,-8-12-168,8 9-169,-8-32-2919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9.300"/>
    </inkml:context>
    <inkml:brush xml:id="br0">
      <inkml:brushProperty name="width" value="0.1" units="cm"/>
      <inkml:brushProperty name="height" value="0.1" units="cm"/>
      <inkml:brushProperty name="color" value="#66CC00"/>
    </inkml:brush>
  </inkml:definitions>
  <inkml:trace contextRef="#ctx0" brushRef="#br0">1 93 4825,'29'-92'2417,"-26"102"-281,2-1-1520,2 6-184,-5 0-8,-1-7-104,1 0-64,0 4-136,-1-2-40,2 0-104,-3-7-120,0-6-912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9.633"/>
    </inkml:context>
    <inkml:brush xml:id="br0">
      <inkml:brushProperty name="width" value="0.1" units="cm"/>
      <inkml:brushProperty name="height" value="0.1" units="cm"/>
      <inkml:brushProperty name="color" value="#66CC00"/>
    </inkml:brush>
  </inkml:definitions>
  <inkml:trace contextRef="#ctx0" brushRef="#br0">268 33 5049,'12'-11'485,"17"-11"1503,-28 22-1959,-1 0 1,0 0-1,0 0 0,1 0 1,-1 0-1,0 0 0,0 0 0,1 0 1,-1 0-1,0 0 0,0 0 1,1 0-1,-1 0 0,0 1 0,0-1 1,1 0-1,-1 0 0,0 0 1,0 0-1,0 0 0,1 0 0,-1 1 1,0-1-1,0 0 0,0 0 1,1 0-1,-1 1 0,0-1 0,0 0 1,0 0-1,0 0 0,0 1 1,0-1-1,0 0 0,1 0 0,-1 1 1,0-1-1,0 0 0,0 1 1,-1 23 1103,-1-11-1009,-1 0 0,0 0-1,-1 0 1,0 0-1,-1 0 1,0-1 0,-1 1-1,-1-1 1,0-1-1,0 0 1,-12 14-1,2-4-482,-26 42 0,28-38 94,-32 39-1,42-59 323,0 1-1,-1-1 0,0 0 0,1 0 0,-2 0 1,1-1-1,0 0 0,-1 0 0,0-1 0,0 0 0,-9 3 1,-14-2 587,21-4-298,14 0 81,21-18 169,64-22-79,-63 29-433,1-1-1,-2-1 1,42-28-1,-60 35-81,-1 1 1,1-1-1,0 1 0,1 1 0,-1-1 0,1 1 1,-1 1-1,1 0 0,1 0 0,16-3 0,-14 5-219,38-6 227,-28-3-3413,-21 6 2335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09.971"/>
    </inkml:context>
    <inkml:brush xml:id="br0">
      <inkml:brushProperty name="width" value="0.1" units="cm"/>
      <inkml:brushProperty name="height" value="0.1" units="cm"/>
      <inkml:brushProperty name="color" value="#66CC00"/>
    </inkml:brush>
  </inkml:definitions>
  <inkml:trace contextRef="#ctx0" brushRef="#br0">0 70 8466,'33'-69'2992,"-36"74"-2623,3-2-81,0 10-112,21 7-16,-6-1-64,3 4-24,-21-16-128,3 9-128,5-3-745,-4-3 625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0.308"/>
    </inkml:context>
    <inkml:brush xml:id="br0">
      <inkml:brushProperty name="width" value="0.1" units="cm"/>
      <inkml:brushProperty name="height" value="0.1" units="cm"/>
      <inkml:brushProperty name="color" value="#66CC00"/>
    </inkml:brush>
  </inkml:definitions>
  <inkml:trace contextRef="#ctx0" brushRef="#br0">93 1 7322,'-38'117'2664,"36"-104"-2272,-4-7-104,11 7-168,-14-3-56,21 8-16,-12-6-16,-2 4-128,20 4-96,-23-4 120</inkml:trace>
  <inkml:trace contextRef="#ctx0" brushRef="#br0" timeOffset="1">1 482 6617,'0'8'2545,"0"-9"-1873,5-4-256,-5 3-200,0 0-72,0-1-48,10-20-40,19-49-128,-3 42-176,-1-2-1520,-10-8-713,5-3 1433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0.653"/>
    </inkml:context>
    <inkml:brush xml:id="br0">
      <inkml:brushProperty name="width" value="0.1" units="cm"/>
      <inkml:brushProperty name="height" value="0.1" units="cm"/>
      <inkml:brushProperty name="color" value="#66CC00"/>
    </inkml:brush>
  </inkml:definitions>
  <inkml:trace contextRef="#ctx0" brushRef="#br0">32 26 4609,'1'0'210,"-1"-1"0,1 1 0,0-1 0,-1 0 0,1 1 0,-1-1 0,1 0-1,-1 1 1,0-1 0,1 0 0,-1 0 0,0 1 0,1-1 0,-1 0 0,0 0 0,0 0 0,1 1 0,-1-1 0,0 0 0,0 0 0,0 0 0,0 0 0,0 0-1,-1 1 1,1-3 0,-4-1 974,-2 20-967,4-4-63,1-1-1,1 1 1,0 0 0,0 0 0,1 0 0,3 16 0,-1-16-70,-2 0 0,0 0 0,0 1 1,-1-1-1,0 0 0,-4 23 1,-8 4 44,-7 29-38,19-63-139,-1-1 1,1 1 0,0-1 0,0 1-1,0-1 1,1 1 0,0-1 0,-1 0 0,2 1-1,-1-1 1,0 0 0,1 1 0,2 3-1,8 7-170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0.989"/>
    </inkml:context>
    <inkml:brush xml:id="br0">
      <inkml:brushProperty name="width" value="0.1" units="cm"/>
      <inkml:brushProperty name="height" value="0.1" units="cm"/>
      <inkml:brushProperty name="color" value="#66CC00"/>
    </inkml:brush>
  </inkml:definitions>
  <inkml:trace contextRef="#ctx0" brushRef="#br0">1 71 6649,'2'-5'306,"1"1"-1,0 0 1,-1 0-1,2 0 0,-1 0 1,0 0-1,1 1 1,0-1-1,0 1 0,0 0 1,0 0-1,0 0 1,9-3-1,-8 3-246,0 1-1,1 0 1,-1 0 0,0 0-1,1 0 1,0 1 0,-1 0-1,1 0 1,0 0 0,0 1 0,-1 0-1,1 0 1,0 1 0,0-1-1,0 1 1,-1 1 0,1-1-1,-1 1 1,9 3 0,-13-3-56,1 0 1,-1 0 0,0 0 0,1 0 0,-1 0-1,0 1 1,0-1 0,0 1 0,-1-1 0,1 0-1,0 1 1,-1-1 0,0 1 0,1 0-1,-1-1 1,0 1 0,-1-1 0,1 1 0,0-1-1,-1 1 1,1-1 0,-2 3 0,1 15 15,-17 292 39,17-301-149,-1 0 1,-1 0 0,-7 19 0,-1-5-2497,8-15 1562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1.320"/>
    </inkml:context>
    <inkml:brush xml:id="br0">
      <inkml:brushProperty name="width" value="0.1" units="cm"/>
      <inkml:brushProperty name="height" value="0.1" units="cm"/>
      <inkml:brushProperty name="color" value="#66CC00"/>
    </inkml:brush>
  </inkml:definitions>
  <inkml:trace contextRef="#ctx0" brushRef="#br0">81 51 6961,'-10'-29'850,"10"28"-769,0 0 0,0 0-1,0 0 1,0 0 0,0 0-1,0 0 1,-1 0 0,1 0-1,0 0 1,-1 0 0,1 0 0,-1 0-1,1 0 1,-1 0 0,1 0-1,-1 1 1,1-1 0,-1 0-1,0 0 1,1 1 0,-1-1-1,-1 0 1,-9 43 1210,1 30-652,3 1-1,1 77 0,-7 88-1058,8-206 202,-4-13 42</inkml:trace>
  <inkml:trace contextRef="#ctx0" brushRef="#br0" timeOffset="1">92 237 6961,'7'-5'2569,"4"5"-2041,-4 0-120,-2 3 0,5 13 0,-6-3-32,8 15-95,-1 5-105,-1 3-80,3 2-48,-4-7-32,-4-3-24,-4-16-224,-1-6-161,0-12 241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1.661"/>
    </inkml:context>
    <inkml:brush xml:id="br0">
      <inkml:brushProperty name="width" value="0.1" units="cm"/>
      <inkml:brushProperty name="height" value="0.1" units="cm"/>
      <inkml:brushProperty name="color" value="#66CC00"/>
    </inkml:brush>
  </inkml:definitions>
  <inkml:trace contextRef="#ctx0" brushRef="#br0">0 52 6625,'1'-5'457,"-1"0"-1,1 1 0,0-1 0,0 0 0,0 1 0,1-1 0,2-6 0,-3 11-410,-1-1 0,0 1-1,1-1 1,-1 1 0,0-1-1,1 1 1,-1-1 0,0 1-1,1 0 1,-1-1-1,1 1 1,-1 0 0,1-1-1,-1 1 1,1 0 0,-1-1-1,1 1 1,-1 0 0,1 0-1,-1 0 1,1-1-1,-1 1 1,1 0 0,0 0-1,-1 0 1,1 0 0,1 1-3,-1-1 0,0 1 0,1 0 0,-1-1 0,0 1 0,0 0 0,0 0 0,0 0 0,1 0 0,-1 0 1,-1 0-1,1 0 0,0 1 0,0-1 0,1 3 0,4 6 58,-1 0-1,0 0 1,-1 1 0,0-1-1,-1 1 1,0 0 0,2 19-1,2 82-78,-5-45-33,-2-64-47,1 0 0,-1 1-1,1-1 1,0 0 0,0 0-1,0 0 1,0 0 0,0 0-1,1-1 1,-1 1 0,1 0 0,0-1-1,2 4 1,1-4-468,-5-9 242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5.701"/>
    </inkml:context>
    <inkml:brush xml:id="br0">
      <inkml:brushProperty name="width" value="0.1" units="cm"/>
      <inkml:brushProperty name="height" value="0.1" units="cm"/>
      <inkml:brushProperty name="color" value="#66CC00"/>
    </inkml:brush>
  </inkml:definitions>
  <inkml:trace contextRef="#ctx0" brushRef="#br0">354 2 8026,'1'0'118,"1"-1"1,-1 1-1,1 0 0,-1-1 1,1 1-1,0 0 1,-1 0-1,1 0 0,-1 0 1,1 1-1,-1-1 1,1 0-1,0 0 0,-1 1 1,0-1-1,1 1 1,-1 0-1,1-1 0,1 2 1,-2 1-51,0-1-1,-1 0 1,1 0 0,-1 1 0,0-1 0,1 0 0,-1 1-1,0-1 1,0 0 0,-1 1 0,1-1 0,-1 3 0,1 2-46,-6 120 848,-7 68 508,12-177-1225,1 0 1,3 33 0,-1-37-65,-1-1 0,-1 1 0,0-1 0,-1 1 1,-4 23-1,4-33-58,0-1 1,0 0 0,0 0 0,-1 0-1,1 0 1,-1-1 0,0 1-1,0 0 1,0-1 0,0 1 0,0-1-1,-1 0 1,1 1 0,-1-1-1,0 0 1,1-1 0,-1 1 0,0 0-1,0-1 1,0 0 0,0 1-1,0-1 1,0 0 0,-1-1 0,1 1-1,0-1 1,0 1 0,-1-1-1,1 0 1,0 0 0,-1 0-1,1-1 1,-5 0 0,-6-2-5,0 1 1,0-2-1,0 0 0,0-1 1,1 0-1,-18-9 0,9 1-367,1-1 0,0-1-1,1-1 1,1-1 0,-24-25 0,27 23-99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12.010"/>
    </inkml:context>
    <inkml:brush xml:id="br0">
      <inkml:brushProperty name="width" value="0.1" units="cm"/>
      <inkml:brushProperty name="height" value="0.1" units="cm"/>
      <inkml:brushProperty name="color" value="#66CC00"/>
    </inkml:brush>
  </inkml:definitions>
  <inkml:trace contextRef="#ctx0" brushRef="#br0">179 19 10890,'-8'-13'272,"11"8"375,-2 5-625,-1 0 1,1 0-1,-1 0 1,1 0-1,-1 1 1,1-1-1,-1 0 1,1 0-1,-1 1 0,1-1 1,-1 0-1,1 1 1,-1-1-1,0 1 1,1-1-1,-1 0 1,1 1-1,-1-1 1,0 1-1,0-1 0,1 1 1,-1-1-1,0 1 1,0-1-1,0 1 1,1-1-1,-1 1 1,0 0-1,0-1 1,0 1-1,0-1 1,0 1-1,0-1 0,0 1 1,0 0-1,0-1 1,0 1-1,-1-1 1,1 1-1,0-1 1,0 1-1,4 40 336,0-18-190,26 178 601,52 414-169,-51-408-562,-5-27 327,-25-178-341,-1 0 0,1 0 0,-1 0 0,0 0 1,1 0-1,-1 0 0,0 0 0,0 0 0,0 0 0,0 0 0,-1 0 1,1 0-1,0 0 0,-1 0 0,0 0 0,-1 4 0,1-6-13,0 1 0,1-1-1,-1 0 1,0 0 0,0 1-1,0-1 1,0 0-1,0 0 1,1 0 0,-1 0-1,0 0 1,0 0 0,0 0-1,0 0 1,0 0-1,0 0 1,1-1 0,-1 1-1,0 0 1,0 0 0,0-1-1,1 1 1,-1-1 0,0 1-1,0-1 1,1 1-1,-1-1 1,0 0 0,-14-9 21,1 0 1,0-2 0,-17-18-1,21 20-110,0 1-1,0 0 0,0 0 1,-1 1-1,0 1 0,-15-8 1,-19-8-611,28 15 236,0 0 0,0 0 0,-31-8 0,19 7 296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3.625"/>
    </inkml:context>
    <inkml:brush xml:id="br0">
      <inkml:brushProperty name="width" value="0.1" units="cm"/>
      <inkml:brushProperty name="height" value="0.1" units="cm"/>
      <inkml:brushProperty name="color" value="#66CC00"/>
    </inkml:brush>
  </inkml:definitions>
  <inkml:trace contextRef="#ctx0" brushRef="#br0">1 0 7650,'36'90'2704,"-39"-78"-2360,1 4-56,0 4 56,-1-2 8,1 3-55,-2 1-65,5 2-144,1-4-40,1 1-24,2-6 8,-5 3-32,2 0-80,-1-3-200,-1-3-249,2-12 337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3.971"/>
    </inkml:context>
    <inkml:brush xml:id="br0">
      <inkml:brushProperty name="width" value="0.1" units="cm"/>
      <inkml:brushProperty name="height" value="0.1" units="cm"/>
      <inkml:brushProperty name="color" value="#66CC00"/>
    </inkml:brush>
  </inkml:definitions>
  <inkml:trace contextRef="#ctx0" brushRef="#br0">197 6 8178,'0'0'99,"0"0"-50,-1 0 1,1 0-1,0 0 1,0 0-1,0-1 1,0 1-1,0 0 1,0 0-1,0 0 1,0 0-1,0 0 1,0-1-1,0 1 1,0 0-1,0 0 1,0 0-1,0 0 1,0 0-1,0-1 1,0 1-1,0 0 1,0 0-1,0 0 1,0 0-1,0-1 1,0 1-1,0 0 1,0 0-1,0 0 1,0 0-1,0 0 1,0-1-1,0 1 1,1 0 49,-1 0-50,0 0 1,0 0-1,0 0 1,0 0-1,0 0 1,1-1-1,-1 1 1,0 0-1,0 0 1,0 0-1,0 0 1,0 0-1,1 0 1,-1 0-1,0 0 1,0 0-1,0 0 1,0 0-1,1 0 1,-1 0-1,0 0 1,0 0-1,0 0 1,1 0-1,11 11 965,18 27-1114,-25-31 418,50 60-198,-35-46-47,-1 2 1,28 45-1,-42-59-64,0 0 0,-1 1 0,0 0 0,0 0 0,-1 0 0,-1 0 0,0 1 0,0-1 0,-1 1 0,0-1 0,-1 19 0,-1-25-9,0 0 1,0 0-1,0 0 0,-1 0 1,1 0-1,-1-1 0,0 1 1,0 0-1,0-1 0,0 0 1,-1 1-1,0-1 0,1 0 1,-1 0-1,0-1 1,-6 5-1,-64 40 9,46-32-7,-251 178 12,274-192-225,7-8-262,15-19-908,-7 8 268,13-28-10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4.303"/>
    </inkml:context>
    <inkml:brush xml:id="br0">
      <inkml:brushProperty name="width" value="0.1" units="cm"/>
      <inkml:brushProperty name="height" value="0.1" units="cm"/>
      <inkml:brushProperty name="color" value="#66CC00"/>
    </inkml:brush>
  </inkml:definitions>
  <inkml:trace contextRef="#ctx0" brushRef="#br0">319 55 5961,'79'-54'2641,"-87"74"-881,-5 4-1352,0 14 88,-5 8-7,-4 2-25,-9-2-128,3-2-128,-5-5-88,-8 4-56,-1-3-40,-1-4-40,3-7-56,4-7-80,18-14-144,7-7-112,22-15-361,-1-11 473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4.657"/>
    </inkml:context>
    <inkml:brush xml:id="br0">
      <inkml:brushProperty name="width" value="0.1" units="cm"/>
      <inkml:brushProperty name="height" value="0.1" units="cm"/>
      <inkml:brushProperty name="color" value="#66CC00"/>
    </inkml:brush>
  </inkml:definitions>
  <inkml:trace contextRef="#ctx0" brushRef="#br0">9 0 5017,'11'20'4861,"-7"8"-3720,-5 23-819,-9 38 645,3-41-761,3-1-1,2 85 0,3-127-205,0 1 0,1 0 0,0-1 1,0 1-1,0-1 0,0 0 0,1 1 0,0-1 0,3 4 0,-5-8 1,-1 0 0,1 0 0,0 0 0,-1 0-1,1 0 1,0 0 0,0 0 0,-1 0-1,1-1 1,0 1 0,0 0 0,0-1 0,0 1-1,0-1 1,0 1 0,0-1 0,0 1-1,0-1 1,0 0 0,0 0 0,1 1 0,-1-1-1,0 0 1,0 0 0,0 0 0,0 0-1,0 0 1,0 0 0,1-1 0,-1 1-1,0 0 1,0 0 0,0-1 0,0 1 0,0-1-1,0 1 1,0-1 0,0 1 0,0-1-1,0 0 1,0 1 0,-1-1 0,1 0 0,0 0-1,0 0 1,-1 0 0,1 0 0,0 1-1,-1-1 1,1 0 0,-1 0 0,1-1 0,-1 1-1,1-1 1,7-13-2,-1-1 1,-1 0-1,7-26 0,12-29-147,-22 64 131,67-155-2125,-45 90 1430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5.001"/>
    </inkml:context>
    <inkml:brush xml:id="br0">
      <inkml:brushProperty name="width" value="0.1" units="cm"/>
      <inkml:brushProperty name="height" value="0.1" units="cm"/>
      <inkml:brushProperty name="color" value="#66CC00"/>
    </inkml:brush>
  </inkml:definitions>
  <inkml:trace contextRef="#ctx0" brushRef="#br0">303 1 6569,'1'4'353,"0"0"0,0 1-1,0-1 1,0 1 0,-1-1-1,0 1 1,0-1 0,0 1 0,0-1-1,-1 1 1,0-1 0,0 1-1,-2 4 1,-2 33 372,5-29-565,-1-1-1,0 0 1,-1 1-1,0-1 1,-1 0-1,-7 20 1,-36 75 446,10-27-357,14-33-151,-48 79-1,-4 6-158,45-71-307,42-86-924,-1 1 1,14-39-1,-7-1 479</inkml:trace>
  <inkml:trace contextRef="#ctx0" brushRef="#br0" timeOffset="1">221 207 7082,'7'-13'507,"1"0"0,0 0 1,1 1-1,0 0 0,1 1 0,0 0 1,1 0-1,0 1 0,1 0 1,0 1-1,19-10 0,-30 18-473,0 1-1,0-1 0,0 1 0,0 0 0,0 0 0,0-1 0,0 1 0,0 0 0,0 0 0,0 0 0,0 0 0,0 0 0,0 0 0,0 0 0,0 1 0,0-1 0,-1 0 0,1 0 0,0 1 1,0-1-1,0 1 0,0-1 0,0 1 0,0-1 0,0 1 0,-1-1 0,1 1 0,0 0 0,0-1 0,-1 1 0,1 0 0,-1 0 0,1 0 0,0-1 0,-1 1 0,0 0 0,1 0 0,-1 0 0,1 0 1,-1 0-1,0 0 0,0 0 0,0 0 0,1 0 0,-1 2 0,6 48 615,0 25-139,24 119 0,-3-30-372,-16-92-167,-6-45-204,0 0 0,-1 0 0,-2 0 0,-1 0 1,-2 0-1,-5 43 0,6-70 161,0 1-1,-1-1 1,1 1 0,-1-1 0,1 1-1,-1-1 1,1 1 0,-1-1 0,0 0-1,0 1 1,0-1 0,0 0 0,0 0-1,0 0 1,0 0 0,0 1 0,0-1 0,0-1-1,-1 1 1,1 0 0,0 0 0,-1 0-1,-1 0 1,-13-6-360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5.316"/>
    </inkml:context>
    <inkml:brush xml:id="br0">
      <inkml:brushProperty name="width" value="0.1" units="cm"/>
      <inkml:brushProperty name="height" value="0.1" units="cm"/>
      <inkml:brushProperty name="color" value="#66CC00"/>
    </inkml:brush>
  </inkml:definitions>
  <inkml:trace contextRef="#ctx0" brushRef="#br0">48 50 8354,'-31'-13'3248,"26"11"-1375,-1 0-1225,4 1-24,0-1-128,1 0-104,1 1-160,29-3-120,78 3-96,-53 1-96,-3-5-536,-5-2-192,-18-3 440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5.826"/>
    </inkml:context>
    <inkml:brush xml:id="br0">
      <inkml:brushProperty name="width" value="0.1" units="cm"/>
      <inkml:brushProperty name="height" value="0.1" units="cm"/>
      <inkml:brushProperty name="color" value="#66CC00"/>
    </inkml:brush>
  </inkml:definitions>
  <inkml:trace contextRef="#ctx0" brushRef="#br0">44 1 5473,'-41'124'2473,"40"-117"-785,-1 9-1104,2 4-184,0 5-56,0-1-104,2 3-40,-2-6-152,0-5-48,1 6-384,-1-4 280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6.344"/>
    </inkml:context>
    <inkml:brush xml:id="br0">
      <inkml:brushProperty name="width" value="0.1" units="cm"/>
      <inkml:brushProperty name="height" value="0.1" units="cm"/>
      <inkml:brushProperty name="color" value="#66CC00"/>
    </inkml:brush>
  </inkml:definitions>
  <inkml:trace contextRef="#ctx0" brushRef="#br0">86 128 8354,'-76'-49'2480,"75"49"-2455,1-1 0,-1 1-1,0-1 1,0 1 0,1-1-1,-1 0 1,1 1 0,-1-1-1,1 0 1,-1 1 0,1-1-1,-1 0 1,1 0 0,0 0-1,-1 1 1,1-1 0,0 0-1,0 0 1,-1 0 0,1 0-1,0 0 1,0 0 0,0 0-1,0 1 1,0-1 0,0 0-1,0 0 1,1 0 0,-1 0-1,0 0 1,0 1 0,1-1-1,-1 0 1,1 0 0,-1 0-1,1 1 1,-1-1 0,1 0-1,-1 0 1,1 1 0,-1-1-1,1 1 1,1-2 0,23-16 203,-16 13-175,-1 1 0,1 1 0,0-1 0,0 2 0,0-1 0,1 1 0,-1 0 0,0 1 0,1 0 0,15 1 0,23 3-21,0 2 1,78 17-1,-126-21-32,1-1 1,0 1-1,0 0 0,0-1 1,-1 1-1,1 0 0,0 0 1,-1 0-1,1-1 0,-1 1 1,1 0-1,-1 0 0,1 0 1,-1 0-1,0 0 0,1 0 1,-1 0-1,0 0 0,0 0 1,0 0-1,0 0 0,0 0 1,0 0-1,0 0 0,0 0 1,0 0-1,0 1 1,-1 1 0,1-1 0,0 0 0,0 1 1,-1-1-1,0 0 0,1 1 1,-1-1-1,0 0 0,0 0 1,0 0-1,0 1 0,-2 1 1,-99 73 6,88-66-220,0-1 0,-1 0 0,0-1 0,0-1 0,-32 12-1,37-15-63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6.687"/>
    </inkml:context>
    <inkml:brush xml:id="br0">
      <inkml:brushProperty name="width" value="0.1" units="cm"/>
      <inkml:brushProperty name="height" value="0.1" units="cm"/>
      <inkml:brushProperty name="color" value="#66CC00"/>
    </inkml:brush>
  </inkml:definitions>
  <inkml:trace contextRef="#ctx0" brushRef="#br0">1 0 5337,'0'11'6086,"7"28"-6576,-5-28 938,-3 34-401,-2-28-985,3-18 965,1 0 0,0 0 0,0-1 0,0 1 0,0 0 0,1 0 0,-1 0 0,0 0 0,0 1 0,1-1 0,-1 0 0,0 0 0,1 1 0,-1-1 0,1 1 0,-1-1 0,3 1 0,5-4 43,111-34 312,-76 18-289,-35 15-380,-1 1 1,1 0-1,-1 1 0,16-5 0,-23 6-150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3.182"/>
    </inkml:context>
    <inkml:brush xml:id="br0">
      <inkml:brushProperty name="width" value="0.1" units="cm"/>
      <inkml:brushProperty name="height" value="0.1" units="cm"/>
      <inkml:brushProperty name="color" value="#66CC00"/>
    </inkml:brush>
  </inkml:definitions>
  <inkml:trace contextRef="#ctx0" brushRef="#br0">1 0 8162,'3'3'383,"-1"0"1,1 0-1,-1 0 1,1 0-1,-1 0 1,0 1 0,0-1-1,-1 0 1,1 1-1,-1 0 1,0-1-1,0 1 1,0 0-1,1 7 1,5 59 400,-6-58-421,3 205 516,-3-86-814,-9 22-2428,8-156 1899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6.186"/>
    </inkml:context>
    <inkml:brush xml:id="br0">
      <inkml:brushProperty name="width" value="0.1" units="cm"/>
      <inkml:brushProperty name="height" value="0.1" units="cm"/>
      <inkml:brushProperty name="color" value="#66CC00"/>
    </inkml:brush>
  </inkml:definitions>
  <inkml:trace contextRef="#ctx0" brushRef="#br0">32 1 7594,'-16'3'3104,"8"-3"-1471,4-3-1233,8 13-48,5 0-16,5 8-120,-6 1-48,3 1-160,-7-7-112,-3 7-264,-6-9-184,-16-2 344,-7 7 32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7.034"/>
    </inkml:context>
    <inkml:brush xml:id="br0">
      <inkml:brushProperty name="width" value="0.1" units="cm"/>
      <inkml:brushProperty name="height" value="0.1" units="cm"/>
      <inkml:brushProperty name="color" value="#66CC00"/>
    </inkml:brush>
  </inkml:definitions>
  <inkml:trace contextRef="#ctx0" brushRef="#br0">191 1 6657,'-5'6'5253,"2"12"-3381,0 30-2711,2-29 1284,-3-1-413,-1 0-1,0-1 0,-2 1 1,0-1-1,0-1 1,-2 0-1,0 0 1,-13 17-1,10-16-57,2 0 1,0 1-1,1 0 1,0 0-1,-6 24 1,-11 57-1232,21-92 488,-3-19 327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7.351"/>
    </inkml:context>
    <inkml:brush xml:id="br0">
      <inkml:brushProperty name="width" value="0.1" units="cm"/>
      <inkml:brushProperty name="height" value="0.1" units="cm"/>
      <inkml:brushProperty name="color" value="#66CC00"/>
    </inkml:brush>
  </inkml:definitions>
  <inkml:trace contextRef="#ctx0" brushRef="#br0">1 22 5497,'2'-3'314,"1"1"1,0 0-1,0 0 0,0 0 0,0 1 1,0-1-1,0 1 0,0 0 0,1-1 1,-1 1-1,0 1 0,1-1 0,-1 0 1,0 1-1,1 0 0,-1 0 0,1 0 0,-1 0 1,1 0-1,3 2 0,9 1-277,1 1-1,-1 1 1,16 8-1,6 0 645,21 6-625,1-2 1,1-3 0,72 7-1,-96-26-1765,-47-5 1279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7.802"/>
    </inkml:context>
    <inkml:brush xml:id="br0">
      <inkml:brushProperty name="width" value="0.1" units="cm"/>
      <inkml:brushProperty name="height" value="0.1" units="cm"/>
      <inkml:brushProperty name="color" value="#66CC00"/>
    </inkml:brush>
  </inkml:definitions>
  <inkml:trace contextRef="#ctx0" brushRef="#br0">11 24 7466,'-4'21'3198,"-1"3"-2333,4-23-623,3 17-323,1 25-25,-3-36-51,3-19-3,1-7 83,-3 15 77,1 0-1,-1 0 0,1 0 0,0 0 0,0 0 0,0 0 0,1 0 0,-1 1 1,1 0-1,0-1 0,0 1 0,0 0 0,0 0 0,1 1 0,6-5 1,1 0 20,1 0 1,0 1-1,1 1 1,13-5 0,-16 7-9,1 1 0,-1-1 1,1 2-1,-1-1 0,1 2 1,0-1-1,10 2 0,-16-1-9,0 1-1,0-1 1,0 1 0,0 0-1,-1 1 1,1-1-1,0 1 1,-1 0-1,1 0 1,-1 0-1,0 0 1,0 1-1,0 0 1,0 0-1,0 0 1,-1 0-1,6 6 1,-8-8-4,0 0 0,-1 0 0,1 0 0,-1 1 1,1-1-1,-1 0 0,1 0 0,-1 0 0,0 0 0,1 0 1,-1 1-1,0-1 0,0 0 0,0 0 0,0 0 0,0 1 1,0-1-1,0 0 0,0 0 0,-1 0 0,1 0 0,0 1 0,-1-1 1,1 0-1,-1 0 0,1 0 0,-1 0 0,0 1 0,-27 26-17,10-11 15,-8 14 116,-58 55-1,40-43 293,41-40-169,13-9-175,14-16-70,0-9-1168,-1-2 1,27-50-1,-34 49 53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8.283"/>
    </inkml:context>
    <inkml:brush xml:id="br0">
      <inkml:brushProperty name="width" value="0.1" units="cm"/>
      <inkml:brushProperty name="height" value="0.1" units="cm"/>
      <inkml:brushProperty name="color" value="#66CC00"/>
    </inkml:brush>
  </inkml:definitions>
  <inkml:trace contextRef="#ctx0" brushRef="#br0">178 52 3881,'-42'-50'2235,"42"50"-2184,0 0-1,0 0 1,0 0-1,-1-1 1,1 1-1,0 0 1,0 0-1,-1 0 1,1 0-1,0 0 1,0 0-1,-1-1 1,1 1 0,0 0-1,-1 0 1,1 0-1,0 0 1,0 0-1,-1 0 1,1 0-1,0 0 1,-1 0-1,1 0 1,0 1 0,0-1-1,-1 0 1,1 0-1,0 0 1,0 0-1,-1 0 1,1 0-1,0 1 1,0-1-1,-1 0 1,1 0 0,0 0-1,0 0 1,0 1-1,-1-1 1,1 0-1,0 0 1,0 1-1,0-1 1,0 0-1,0 0 1,-1 1 0,-6 21 904,1 22-361,-2 25-275,-4 1 0,-23 78 0,16-79-82,-17 138 1,36-206-225,0-1-1,-1 1 1,1-1 0,0 1-1,0-1 1,0 1 0,0-1-1,0 1 1,0 0 0,0-1-1,0 1 1,0-1 0,0 1-1,0 0 1,0-1 0,0 1-1,0-1 1,0 1 0,1-1-1,-1 1 1,0 0 0,0-1-1,1 1 1,-1-1 0,0 0-1,1 1 1,-1-1 0,1 1-1,-1-1 1,1 1 0,-1-1-1,0 0 1,1 1 0,-1-1-1,1 0 1,0 0 0,-1 1-1,1-1 1,-1 0 0,1 0-1,0 1 1,1-2 5,1 0 0,-1 1 0,0-1 0,1 0 0,-1 0 0,0 0-1,0 0 1,0-1 0,0 1 0,3-3 0,44-43 80,-32 24-99,1 1 1,1 1-1,1 0 0,1 2 1,42-31-1,-30 28 5,27-17 80,-56 37-72,0 0 0,0 1 0,0-1 0,-1 1 1,1 0-1,1 0 0,-1 0 0,0 1 0,0-1 0,0 1 0,0 0 0,0 0 0,6 1 0,-9-1-6,1 1 0,-1-1 0,0 1 1,0-1-1,0 1 0,0 0 0,1-1 0,-1 1 0,0 0 0,0 0 0,0 0 0,-1 0 0,1 0 0,0 0 0,0 0 0,0 0 0,-1 0 0,1 0 0,-1 0 0,1 1 0,-1-1 0,1 0 0,-1 0 0,1 1 1,-1-1-1,0 0 0,0 0 0,0 1 0,0-1 0,0 0 0,0 1 0,0-1 0,-1 2 0,-11 50 112,8-40-86,0 2-21,0-2-14,0-1 0,1 1 0,0 0-1,1 0 1,1 1 0,0-1 0,1 0-1,0 0 1,2 15 0,2-22-457,1-14-382,1-3 382,18-22-64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8.782"/>
    </inkml:context>
    <inkml:brush xml:id="br0">
      <inkml:brushProperty name="width" value="0.1" units="cm"/>
      <inkml:brushProperty name="height" value="0.1" units="cm"/>
      <inkml:brushProperty name="color" value="#66CC00"/>
    </inkml:brush>
  </inkml:definitions>
  <inkml:trace contextRef="#ctx0" brushRef="#br0">355 0 8650,'1'1'86,"0"0"-1,1 0 1,-1 0 0,0 0-1,0 0 1,0 0 0,-1 0 0,1 0-1,0 0 1,0 0 0,-1 1-1,1-1 1,0 0 0,-1 1 0,1-1-1,-1 0 1,0 1 0,1-1 0,-1 0-1,0 1 1,0-1 0,0 1-1,0-1 1,0 1 0,0-1 0,0 0-1,-1 1 1,1-1 0,0 0-1,-1 1 1,1-1 0,-1 0 0,0 1-1,1-1 1,-1 0 0,0 0-1,0 0 1,0 1 0,0-1 0,0 0-1,-1 1 1,-7 8-78,1 0-1,-1-1 0,-16 13 1,-33 23 149,35-29-117,1 1 1,-32 33 0,3 0 18,34-35 1,1 1-1,1 1 1,0 0-1,-12 20 1,25-34-46,1-1-1,0 1 1,0 0-1,0 0 1,0-1-1,1 1 1,-1 0-1,1 0 1,-1 0-1,1 0 1,0 0-1,0 0 1,1 0-1,-1-1 1,1 5-1,-1-7-11,1 0 0,-1 0 0,0 1 1,0-1-1,0 0 0,1 0 0,-1 0 0,0 1 0,0-1 0,1 0 0,-1 0 0,0 0 0,1 0 1,-1 1-1,0-1 0,0 0 0,1 0 0,-1 0 0,0 0 0,1 0 0,-1 0 0,0 0 0,1 0 1,-1 0-1,0 0 0,1 0 0,-1 0 0,0 0 0,1 0 0,-1 0 0,0 0 0,0-1 0,1 1 1,-1 0-1,0 0 0,1 0 0,-1 0 0,0-1 0,0 1 0,1 0 0,-1 0 0,0-1 1,14-8 21,60-39 21,-62 38-30,0 1 0,0 0 0,1 1 0,0 1 0,1 0 0,-1 1 0,27-9 0,-38 15-11,-1-1 0,0 0 0,0 1 0,0-1 0,1 0-1,-1 1 1,0 0 0,1-1 0,-1 1 0,0 0 0,1 0 0,-1 0-1,1 0 1,-1 0 0,0 0 0,1 0 0,-1 0 0,0 0 0,1 1-1,-1-1 1,0 0 0,1 1 0,-1 0 0,0-1 0,0 1 0,1 0 0,-1-1-1,0 1 1,0 0 0,0 0 0,0 0 0,0 0 0,0 0 0,0 0-1,0 0 1,-1 0 0,1 0 0,0 1 0,-1-1 0,1 0 0,-1 0-1,1 1 1,-1-1 0,0 0 0,1 1 0,-1-1 0,0 1 0,0-1 0,0 0-1,0 1 1,0 1 0,-1 9 43,0 0 0,-1 0 0,0 0-1,-7 19 1,8-27-38,-9 22 65,-1-1 1,0-1-1,-2 0 0,-21 29 0,13-19-13,-19 39 0,35-62-81,1 0 1,-1 0-1,2 1 1,0-1-1,0 1 0,1 0 1,-1 23-1,5-31-458,2-10 34,3-15-183,3-8 243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9.135"/>
    </inkml:context>
    <inkml:brush xml:id="br0">
      <inkml:brushProperty name="width" value="0.1" units="cm"/>
      <inkml:brushProperty name="height" value="0.1" units="cm"/>
      <inkml:brushProperty name="color" value="#66CC00"/>
    </inkml:brush>
  </inkml:definitions>
  <inkml:trace contextRef="#ctx0" brushRef="#br0">1 15 8762,'23'0'1392,"1"0"1,45-7-1,-52 4-1317,1 0-1,0 2 1,0 0 0,0 1-1,32 5 1,-47-5-73,0 1 0,0 0 0,-1-1 0,1 1 0,0 0 0,-1 0 0,1 1 0,0-1 0,-1 1 0,0-1 0,1 1 0,-1 0 0,0 0 0,0 0 0,0 0 0,0 0 0,0 0 0,-1 0 0,1 1 0,-1-1 0,1 1 0,-1-1 0,0 1 0,0 0 0,0-1 0,0 1 0,0 0 0,-1 0 0,1-1 0,-1 5 0,0 8 11,0-1 0,-2 1 1,1-1-1,-2 0 0,-4 15 0,-2 16 81,-16 120 200,-17 160-228,39-295-318,-1-18-131,4-12 369,0 0-1,-1 0 0,1 1 1,0-1-1,0 0 1,0 0-1,0 0 0,0 0 1,0 0-1,0 0 0,0 0 1,0 0-1,-1 0 0,1 0 1,0 0-1,0 1 1,0-1-1,0 0 0,0 0 1,0 0-1,0 0 0,-1 0 1,1 0-1,0 0 0,0 0 1,0 0-1,0 0 1,0 0-1,0 0 0,-1 0 1,1 0-1,0 0 0,0 0 1,0 0-1,0 0 1,0-1-1,0 1 0,0 0 1,-1 0-1,1 0 0,0 0 1,0 0-1,0 0 0,0 0 1,0 0-1,0 0 1,0 0-1,0-1 0,0 1 1,0 0-1,-1 0 0,1 0 1,0 0-1,0 0 0,0 0 1,0 0-1,0-1 1,0 1-1,0 0 0,0 0 1,-6-16-390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9.473"/>
    </inkml:context>
    <inkml:brush xml:id="br0">
      <inkml:brushProperty name="width" value="0.1" units="cm"/>
      <inkml:brushProperty name="height" value="0.1" units="cm"/>
      <inkml:brushProperty name="color" value="#66CC00"/>
    </inkml:brush>
  </inkml:definitions>
  <inkml:trace contextRef="#ctx0" brushRef="#br0">12 0 8250,'-8'10'3080,"4"-5"-2295,19 1-473,-2 4 8,5-10 16,7 9-32,-2-5-120,16 0-80,-12-4-128,-3-7-88,-12-3-160,1 10-152,-2 2 456,-1 11-104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1:59.805"/>
    </inkml:context>
    <inkml:brush xml:id="br0">
      <inkml:brushProperty name="width" value="0.1" units="cm"/>
      <inkml:brushProperty name="height" value="0.1" units="cm"/>
      <inkml:brushProperty name="color" value="#66CC00"/>
    </inkml:brush>
  </inkml:definitions>
  <inkml:trace contextRef="#ctx0" brushRef="#br0">1 1 9506,'18'5'3241,"23"1"-3033,10-4-112,-12-2-24,-6-5-24,-12-3 0,9 9-64,-9-1-256,-8 0-272,4 7 304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0.132"/>
    </inkml:context>
    <inkml:brush xml:id="br0">
      <inkml:brushProperty name="width" value="0.1" units="cm"/>
      <inkml:brushProperty name="height" value="0.1" units="cm"/>
      <inkml:brushProperty name="color" value="#66CC00"/>
    </inkml:brush>
  </inkml:definitions>
  <inkml:trace contextRef="#ctx0" brushRef="#br0">122 63 9066,'-121'-48'3097,"131"34"-2889,-1 18-96,0 6-72,4-6 0,-16 12-112,3-3-112,1 9-425,-7 9 393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0.505"/>
    </inkml:context>
    <inkml:brush xml:id="br0">
      <inkml:brushProperty name="width" value="0.1" units="cm"/>
      <inkml:brushProperty name="height" value="0.1" units="cm"/>
      <inkml:brushProperty name="color" value="#66CC00"/>
    </inkml:brush>
  </inkml:definitions>
  <inkml:trace contextRef="#ctx0" brushRef="#br0">69 0 7626,'10'2'3486,"48"12"-3318,-49-11-150,13 2 40,-1 2 1,0 1 0,33 16 0,-49-21-59,0 0-1,-1 0 1,1 0 0,-1 0-1,0 1 1,0 0 0,-1 0-1,1 0 1,4 6-1,-7-7-10,0-1 0,0 0-1,0 1 1,0 0-1,0-1 1,0 1 0,-1 0-1,1-1 1,-1 1-1,0 0 1,0-1-1,0 1 1,0 0 0,0 0-1,0-1 1,-1 1-1,1 0 1,-1-1 0,-1 5-1,-4 1 7,1 0 0,-1 0-1,0-1 1,-1 0 0,0 0-1,0-1 1,-1 1 0,1-1-1,-1-1 1,0 0 0,-11 5 0,-6 7-4,14-8 32,0-1 0,-1-1 0,0 1 1,0-2-1,0 1 0,-1-2 0,0 0 0,0 0 0,0-1 0,-1-1 0,-23 3 0,36-6-14,0 0-1,0 0 1,0 0-1,0 0 1,0 0-1,0 0 0,0 1 1,0-1-1,0 0 1,0 0-1,0 1 1,0-1-1,0 1 0,0-1 1,0 1-1,0-1 1,0 1-1,0 0 0,-1 0 1,2 0 2,0 0 0,0-1 0,-1 1 0,1-1 0,0 1 0,0 0 0,0-1 0,0 1 0,0-1 0,0 1 0,0 0 0,0-1 0,0 1 0,0 0 0,1-1 0,-1 1 0,0-1 0,0 1 0,0-1-1,1 1 1,-1 0 0,0-1 0,1 1 0,0 0 0,1 1 33,0 1-1,0-1 0,1 1 1,-1-1-1,1 0 0,0 0 1,0 0-1,-1-1 0,1 1 1,0-1-1,0 1 0,1-1 1,3 1-1,23 3 156,0-2-1,0-1 1,0-1-1,45-5 1,4 1 84,163-6 69,31-15-736,-175 12-331,-51 5 409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6.537"/>
    </inkml:context>
    <inkml:brush xml:id="br0">
      <inkml:brushProperty name="width" value="0.1" units="cm"/>
      <inkml:brushProperty name="height" value="0.1" units="cm"/>
      <inkml:brushProperty name="color" value="#66CC00"/>
    </inkml:brush>
  </inkml:definitions>
  <inkml:trace contextRef="#ctx0" brushRef="#br0">140 0 7466,'-56'51'2576,"59"-44"-2384,6 4-80,-1 2-64,0 4-72,-3-1-312,3 7-1384,-6-5 1184</inkml:trace>
  <inkml:trace contextRef="#ctx0" brushRef="#br0" timeOffset="1">4 549 8242,'-4'8'3905,"11"-8"-3801,21 3-24,37-9-40,-33-19-112,1-11-64,11-20-377,-5-18-1783,7-18 1616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0.842"/>
    </inkml:context>
    <inkml:brush xml:id="br0">
      <inkml:brushProperty name="width" value="0.1" units="cm"/>
      <inkml:brushProperty name="height" value="0.1" units="cm"/>
      <inkml:brushProperty name="color" value="#66CC00"/>
    </inkml:brush>
  </inkml:definitions>
  <inkml:trace contextRef="#ctx0" brushRef="#br0">2 85 7466,'0'-77'3328,"-1"70"-935,7 10-2393,1-4-80,6 12-200,-3-4-96,0 6-360,1 3 487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1.170"/>
    </inkml:context>
    <inkml:brush xml:id="br0">
      <inkml:brushProperty name="width" value="0.1" units="cm"/>
      <inkml:brushProperty name="height" value="0.1" units="cm"/>
      <inkml:brushProperty name="color" value="#66CC00"/>
    </inkml:brush>
  </inkml:definitions>
  <inkml:trace contextRef="#ctx0" brushRef="#br0">28 0 7098,'-15'18'3072,"5"0"-1135,9 7-1785,-1 0-32,7 2 32,-2 0 0,1-1 16,2 4-16,2 9-120,1 0-8,-6 6-88,4 1-72,-7-10-184,-2-7-144,2-12 264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1.511"/>
    </inkml:context>
    <inkml:brush xml:id="br0">
      <inkml:brushProperty name="width" value="0.1" units="cm"/>
      <inkml:brushProperty name="height" value="0.1" units="cm"/>
      <inkml:brushProperty name="color" value="#66CC00"/>
    </inkml:brush>
  </inkml:definitions>
  <inkml:trace contextRef="#ctx0" brushRef="#br0">0 308 8978,'59'-110'2510,"-58"107"-2479,1 0 0,-1-1 0,1 1 1,0 0-1,0 0 0,0 0 0,1 0 0,-1 0 0,1 1 1,-1-1-1,1 1 0,0 0 0,0 0 0,0 0 0,1 0 1,-1 0-1,0 0 0,1 1 0,3-2 0,16-6-3,9-13-8,2 1 1,0 2-1,1 1 1,38-12-1,-39 17 2,-28 11-19,0-1 0,0 1 0,0 0 0,1 0 0,-1 1 0,0 0 0,1 0 0,-1 0 0,10 1 0,-15 0-3,0 0 0,0 1 0,-1-1 0,1 0 0,0 0 0,-1 1 1,1-1-1,0 0 0,-1 1 0,1-1 0,0 1 0,-1-1 0,1 1 0,-1-1 0,1 1 0,-1-1 0,1 1 0,-1 0 0,1-1 0,-1 1 0,0-1 0,1 1 0,-1 0 0,0 0 0,1-1 0,-1 1 0,0 0 0,0-1 0,0 1 0,0 1 0,1 29 4,-2-16 1,-3 125 128,1-75 48,5 78-1,16 173 76,1 19 37,-19-333-276,1 0 1,-1 0 0,1 0 0,-1 0 0,0 0 0,0 0 0,0 1-1,0-1 1,-1 0 0,1 0 0,0 0 0,-1 0 0,0 0 0,1 0-1,-1 0 1,0 0 0,0 0 0,0-1 0,0 1 0,0 0 0,-1 0 0,1-1-1,0 1 1,-4 2 0,3-3-14,0-1 0,-1 1 0,1-1 0,-1 1-1,1-1 1,-1 0 0,1 0 0,-1 0 0,1 0 0,-1 0 0,1-1-1,0 1 1,-1-1 0,1 1 0,-1-1 0,1 0 0,-3-1-1,-11-6-108,1 0 0,-1-1 0,1-1 0,-16-14 0,-137-112-1801,108 80 1510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1.840"/>
    </inkml:context>
    <inkml:brush xml:id="br0">
      <inkml:brushProperty name="width" value="0.1" units="cm"/>
      <inkml:brushProperty name="height" value="0.1" units="cm"/>
      <inkml:brushProperty name="color" value="#66CC00"/>
    </inkml:brush>
  </inkml:definitions>
  <inkml:trace contextRef="#ctx0" brushRef="#br0">0 12 6617,'0'-7'2793,"0"2"-1617,5 5 793,-6 0-1497,4 14-528,2 7-120,11 38-280,-9-41-233,-2-6 401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2.184"/>
    </inkml:context>
    <inkml:brush xml:id="br0">
      <inkml:brushProperty name="width" value="0.1" units="cm"/>
      <inkml:brushProperty name="height" value="0.1" units="cm"/>
      <inkml:brushProperty name="color" value="#66CC00"/>
    </inkml:brush>
  </inkml:definitions>
  <inkml:trace contextRef="#ctx0" brushRef="#br0">2 21 7570,'2'-2'261,"1"0"-1,0 0 1,-1 0 0,1 0 0,0 1 0,0-1 0,0 1 0,0-1 0,0 1-1,1 0 1,-1 1 0,0-1 0,1 0 0,5 1 0,55-1-8,-50 2 127,-10-1-351,33 3 244,-36-2-264,1-1 0,-1 0 0,0 0 0,0 1 0,1-1 1,-1 0-1,0 1 0,0 0 0,0-1 0,0 1 0,0 0 0,0-1 0,1 1 0,-2 0 1,1 0-1,0 0 0,0 0 0,0 0 0,0 0 0,0 0 0,-1 0 0,1 0 1,-1 0-1,1 0 0,-1 1 0,1 1 0,0-1-5,-1 0 1,1 0-1,0 0 1,-1 0-1,1 0 1,0 0-1,0 0 1,0 0-1,1-1 0,-1 1 1,0 0-1,0-1 1,1 1-1,1 0 1,-1 0-3,0 0 0,0 0-1,-1 0 1,1 0 0,0 0 0,-1 0 0,0 1 0,1-1 0,-1 0 0,0 1 0,0-1 0,0 1 0,-1-1 0,1 1 0,-1 0 0,1 4 0,-2 5 4,-1 0 0,-1-1 0,0 1 0,-1-1 0,0 1-1,0-1 1,-1 0 0,-1-1 0,0 1 0,-9 12 0,-2 5 4,8-15-66,0 0 0,0 0 1,-1-1-1,-1-1 0,0 0 0,0 0 1,-1-1-1,-25 16 0,23-19-464,4-11 217</inkml:trace>
  <inkml:trace contextRef="#ctx0" brushRef="#br0" timeOffset="1">7 258 7530,'-4'-63'2856,"1"63"-1872,3 2-631,15 3-97,-4 0 56,7-4-48,9 3-24,-4-4-112,5-4-104,-4 3-200,6-3-120,-6 4-144,1 0 248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2.519"/>
    </inkml:context>
    <inkml:brush xml:id="br0">
      <inkml:brushProperty name="width" value="0.1" units="cm"/>
      <inkml:brushProperty name="height" value="0.1" units="cm"/>
      <inkml:brushProperty name="color" value="#66CC00"/>
    </inkml:brush>
  </inkml:definitions>
  <inkml:trace contextRef="#ctx0" brushRef="#br0">155 0 7234,'-143'173'3168,"133"-141"-1159,8-18-1721,2-5 16,5-7 24,7-2-16,14 3-56,4-6-80,16-13-208,-2-9-176,2-6-352,5 11-272,-8-16 480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2.938"/>
    </inkml:context>
    <inkml:brush xml:id="br0">
      <inkml:brushProperty name="width" value="0.1" units="cm"/>
      <inkml:brushProperty name="height" value="0.1" units="cm"/>
      <inkml:brushProperty name="color" value="#66CC00"/>
    </inkml:brush>
  </inkml:definitions>
  <inkml:trace contextRef="#ctx0" brushRef="#br0">316 0 8394,'0'3'330,"-1"-1"0,1 1 0,-1-1 1,0 1-1,0-1 0,0 1 0,0-1 0,0 0 1,-3 4-1,-9 26-93,10-21-226,0 0 0,0-1 0,-1 0 0,-1 0 0,1 0-1,-13 18 1,-48 62 120,34-49-79,1-2-14,15-22 22,2 1 1,0 1-1,1 1 1,-11 22-1,18-29 10,-1-1 0,0 0 1,0 0-1,-2 0 0,-12 15 0,56-83 62,17-29-148,-48 79 5,0-1 0,0 1 0,1 0 0,0 1 0,0 0-1,0 0 1,1 0 0,-1 0 0,1 1 0,9-4 0,-10 6 11,43-14-15,-48 16 16,0 0-1,0-1 1,0 1 0,0 0-1,0 0 1,-1 0 0,1 0-1,0 0 1,0 0 0,0 0 0,0 0-1,0 0 1,0 1 0,0-1-1,0 0 1,-1 0 0,1 1-1,0-1 1,0 1 0,0-1 0,-1 0-1,1 1 1,0 0 0,0-1-1,-1 1 1,1-1 0,0 1-1,-1 0 1,1 0 0,-1-1 0,1 1-1,-1 0 1,1 0 0,-1-1-1,0 1 1,1 0 0,-1 0-1,0 0 1,0 0 0,0 0 0,1 0-1,-1 0 1,0-1 0,0 1-1,0 0 1,-1 0 0,1 2-1,-6 34 146,-2 0-1,-2-1 1,-1 0-1,-18 38 1,-13 44 231,31-79-307,2 1 1,2 0 0,-4 70-1,11-111-79,0 1-1,0 0 0,0 0 0,0 0 0,0 0 0,0 0 0,0 0 0,1 0 1,-1 0-1,0 0 0,0 0 0,0-1 0,0 1 0,0 0 0,0 0 0,1 0 0,-1 0 1,0 0-1,0 0 0,0 0 0,0 0 0,0 0 0,1 0 0,-1 0 0,0 0 1,0 0-1,0 0 0,0 0 0,0 0 0,0 0 0,1 0 0,-1 0 0,0 1 1,0-1-1,0 0 0,0 0 0,0 0 0,0 0 0,0 0 0,1 0 0,-1 0 1,0 0-1,0 0 0,13-27-452,14-44 89,0-1 1145,4-3-384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3.269"/>
    </inkml:context>
    <inkml:brush xml:id="br0">
      <inkml:brushProperty name="width" value="0.1" units="cm"/>
      <inkml:brushProperty name="height" value="0.1" units="cm"/>
      <inkml:brushProperty name="color" value="#66CC00"/>
    </inkml:brush>
  </inkml:definitions>
  <inkml:trace contextRef="#ctx0" brushRef="#br0">179 1 5201,'0'0'196,"1"1"-1,-1-1 1,1 1 0,-1-1-1,1 1 1,-1-1-1,0 1 1,1 0 0,-1-1-1,0 1 1,0-1-1,1 1 1,-1 0 0,0-1-1,0 1 1,0 0 0,0-1-1,0 1 1,0 0-1,0-1 1,0 1 0,0 0-1,0-1 1,0 1-1,0-1 1,0 1 0,-1 0-1,-5 26-256,4-20 502,-1 3-312,0 0-1,-1 0 1,0 0-1,-1-1 0,0 1 1,0-1-1,-1 0 1,0-1-1,-14 16 1,13-14-98,-1 0 1,1 0 0,1 1 0,0 0-1,-8 21 1,9-20 30,-1 0 0,0 0 0,-1 0 0,-11 16 0,15-25-34,0 1 0,0 0 1,1 0-1,-1 0 0,1 0 0,0 0 1,1 0-1,-1 0 0,-1 6 0,8-10-17,-1 0 0,0-1-1,0 0 1,1 0-1,-1 0 1,0-1 0,6-2-1,0 1-1,8-4-76,-1-1 1,1 0 0,-1-1-1,0-1 1,-1-1-1,-1 0 1,1-1 0,-2-1-1,0 0 1,0-1-1,-1-1 1,-1 0 0,12-18-1,-9 18-593,2 1 289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3.636"/>
    </inkml:context>
    <inkml:brush xml:id="br0">
      <inkml:brushProperty name="width" value="0.1" units="cm"/>
      <inkml:brushProperty name="height" value="0.1" units="cm"/>
      <inkml:brushProperty name="color" value="#66CC00"/>
    </inkml:brush>
  </inkml:definitions>
  <inkml:trace contextRef="#ctx0" brushRef="#br0">104 1 7906,'-38'89'2620,"35"-83"-2462,1-1-1,0 0 1,1 0-1,0 1 1,-1-1 0,2 1-1,-1-1 1,1 1-1,-1-1 1,2 1-1,-1-1 1,1 7-1,1 18 368,-28 141 1095,11-67-1373,10-74-229,0 0 0,2 1 0,1 0 1,1 0-1,6 49 0,-3-69-61,2 15-169,-4-41-2647,-3-23 2348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3.966"/>
    </inkml:context>
    <inkml:brush xml:id="br0">
      <inkml:brushProperty name="width" value="0.1" units="cm"/>
      <inkml:brushProperty name="height" value="0.1" units="cm"/>
      <inkml:brushProperty name="color" value="#66CC00"/>
    </inkml:brush>
  </inkml:definitions>
  <inkml:trace contextRef="#ctx0" brushRef="#br0">1 19 7674,'7'-11'3016,"11"11"-2024,-9-2-463,-5-3-185,14 10-88,-12-7-48,6 2-40,4 8-88,-1 1-32,0 2-176,3 6-144,-5 1-408,-6-7-1961,4 2 1841</inkml:trace>
  <inkml:trace contextRef="#ctx0" brushRef="#br0" timeOffset="1">152 152 9098,'-43'103'3105,"52"-103"-2857,2 5-152,2 2 16,7 0 0,-4-12-24,2-5-80,-6-10-304,-4-3-184,0 2 248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6.868"/>
    </inkml:context>
    <inkml:brush xml:id="br0">
      <inkml:brushProperty name="width" value="0.1" units="cm"/>
      <inkml:brushProperty name="height" value="0.1" units="cm"/>
      <inkml:brushProperty name="color" value="#66CC00"/>
    </inkml:brush>
  </inkml:definitions>
  <inkml:trace contextRef="#ctx0" brushRef="#br0">82 16 8330,'-1'-9'3208,"-3"3"-2199,4 16-665,0 6 80,0 10-56,0-8-8,-3 9-136,-3-4-80,-3 3-96,3 10-56,-9-16-248,4 8-160,-4-4-360,10 3-224,-2-8 639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4.303"/>
    </inkml:context>
    <inkml:brush xml:id="br0">
      <inkml:brushProperty name="width" value="0.1" units="cm"/>
      <inkml:brushProperty name="height" value="0.1" units="cm"/>
      <inkml:brushProperty name="color" value="#66CC00"/>
    </inkml:brush>
  </inkml:definitions>
  <inkml:trace contextRef="#ctx0" brushRef="#br0">0 83 8178,'74'-72'3098,"-54"62"-1413,-20 10-1657,1 0 0,-1 0 1,0 0-1,0 1 0,1-1 0,-1 0 0,0 0 1,0 1-1,0-1 0,1 0 0,-1 0 0,0 1 1,0-1-1,0 0 0,0 1 0,1-1 0,-1 0 1,0 1-1,0-1 0,0 0 0,0 1 1,0-1-1,0 0 0,0 1 0,0-1 0,0 0 1,0 1-1,0-1 0,0 0 0,0 0 0,-1 1 1,1-1-1,0 0 0,0 1 0,0-1 0,-19 46 901,12-32-543,3 75 329,-5-21-606,7-37-91,-12 46 0,2-20-279,2 0 0,-4 71-1,18-82-627,0-55 3093,33-7-1042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4.704"/>
    </inkml:context>
    <inkml:brush xml:id="br0">
      <inkml:brushProperty name="width" value="0.1" units="cm"/>
      <inkml:brushProperty name="height" value="0.1" units="cm"/>
      <inkml:brushProperty name="color" value="#66CC00"/>
    </inkml:brush>
  </inkml:definitions>
  <inkml:trace contextRef="#ctx0" brushRef="#br0">25 159 9218,'41'-62'2754,"-39"60"-2711,0 1-1,-1-1 1,1 1 0,0 0 0,0 0 0,-1 0 0,1 0-1,0 0 1,0 0 0,0 1 0,0-1 0,0 0-1,0 1 1,1 0 0,-1-1 0,0 1 0,0 0-1,0 0 1,3 1 0,11-2 18,55-27 243,-56 21-249,0 0-1,0 2 1,30-8 0,-18 8-24,3-1-25,0 2 0,53-2 0,-76 6-2,1 0 1,-1 0-1,1 1 1,-1 0-1,0 1 1,0-1-1,1 2 0,-1-1 1,0 1-1,-1 0 1,1 0-1,-1 1 1,1-1-1,-1 2 0,0-1 1,10 10-1,-13-11 1,-1 1-1,1-1 1,-1 1-1,0 0 1,0-1-1,0 1 1,0 0-1,-1 0 1,0 1-1,1-1 1,-1 0-1,-1 0 1,1 0 0,-1 8-1,0 4 34,-1 1 0,-6 26 0,-1 25 76,17 111 101,-5-127-167,-3-17-12,-3 0 0,0 0 0,-14 58 1,5-24 19,-1-14 8,8-41-25,0 1 1,2 0-1,0 0 0,-1 17 0,5-1 63,-3 37 310,1-39-146,1-25-217,-1-1 0,1 0-1,-1 1 1,-1-1 0,1 0 0,0 1 0,-1-1-1,1 0 1,-1 1 0,-2 3 0,2-5-31,0-1 0,-1 1 0,1-1-1,-1 1 1,1-1 0,-1 0 0,0 1 0,1-1 0,-1 0 0,0 0 0,0 0 0,0-1 0,0 1 0,0 0 0,0-1 0,0 1 0,0-1 0,0 0 0,0 1 0,0-1 0,0 0 0,0 0 0,-2-1-1,-17 1-47,1 0-1,-1-2 0,1 0 0,0-2 0,0 0 1,0-1-1,0-1 0,1-1 0,0-1 0,0 0 1,-34-22-1,32 15-288,0-1 1,1-1-1,1-1 1,1 0-1,0-2 0,1 0 1,1-1-1,1 0 1,-12-24-1,-6-19-114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5.021"/>
    </inkml:context>
    <inkml:brush xml:id="br0">
      <inkml:brushProperty name="width" value="0.1" units="cm"/>
      <inkml:brushProperty name="height" value="0.1" units="cm"/>
      <inkml:brushProperty name="color" value="#66CC00"/>
    </inkml:brush>
  </inkml:definitions>
  <inkml:trace contextRef="#ctx0" brushRef="#br0">0 10 6041,'0'-10'3137,"31"10"-176,-4 0-2465,9 0-72,7 2 16,-6-1-16,-2-1-144,-2 2-72,-2 3-160,-3 0-128,1 8-264,-4 0-136,-14 2-504,-11 0 624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5.356"/>
    </inkml:context>
    <inkml:brush xml:id="br0">
      <inkml:brushProperty name="width" value="0.1" units="cm"/>
      <inkml:brushProperty name="height" value="0.1" units="cm"/>
      <inkml:brushProperty name="color" value="#66CC00"/>
    </inkml:brush>
  </inkml:definitions>
  <inkml:trace contextRef="#ctx0" brushRef="#br0">15 67 8738,'-15'10'3273,"15"-6"-2393,32 6-608,5-1 56,29-9 40,-2-12 16,-16-16-128,1 7-104,-1 3-184,-7 6-144,0 12-224,-2-1-112,-14 1-304,-4 3 1112,-19-13-320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05.704"/>
    </inkml:context>
    <inkml:brush xml:id="br0">
      <inkml:brushProperty name="width" value="0.1" units="cm"/>
      <inkml:brushProperty name="height" value="0.1" units="cm"/>
      <inkml:brushProperty name="color" value="#66CC00"/>
    </inkml:brush>
  </inkml:definitions>
  <inkml:trace contextRef="#ctx0" brushRef="#br0">263 25 8530,'-41'-24'3128,"41"37"-2559,0 10-121,-4 6 88,-2 9-16,-1 3-16,2 17-176,-1-2-120,-9 4-136,-1 8-32,-12 7-40,6 9-16,1 1-128,1-8-128,-4-19-216,-1-12-136,17-13-288,-7-10 584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32.890"/>
    </inkml:context>
    <inkml:brush xml:id="br0">
      <inkml:brushProperty name="width" value="0.1" units="cm"/>
      <inkml:brushProperty name="height" value="0.1" units="cm"/>
      <inkml:brushProperty name="color" value="#66CC00"/>
    </inkml:brush>
  </inkml:definitions>
  <inkml:trace contextRef="#ctx0" brushRef="#br0">38 371 6169,'-4'5'244,"0"0"-1,1 0 0,-1 0 1,1 1-1,0-1 0,0 1 1,0-1-1,1 1 0,0 0 1,0 0-1,1 0 0,-2 9 1,3-15-242,0 0 1,1 1 0,-1-1-1,0 0 1,0 0 0,1 0-1,-1 0 1,0 1 0,0-1-1,1 0 1,-1 0 0,0 0-1,0 0 1,1 0-1,-1 0 1,0 0 0,0 0-1,1 0 1,-1 0 0,0 0-1,1 0 1,-1 0 0,0 0-1,0 0 1,1 0 0,-1 0-1,0-1 1,0 1 0,1 0-1,-1 0 1,0 0 0,0 0-1,1 0 1,-1-1 0,0 1-1,0 0 1,0 0 0,0 0-1,1-1 1,-1 1 0,0 0-1,0 0 1,0-1-1,0 1 1,0 0 0,1 0-1,-1-1 1,0 1 0,0-1-1,13-13 46,7-10-38,1 1 0,1 1 0,0 1-1,2 1 1,0 1 0,2 1 0,0 1 0,48-22 0,-58 32 2,-1 1 0,2 1 0,-1 0 0,1 1 0,-1 1 0,1 0 0,28 0 0,-34 4 21,1 0 0,0 0 0,-1 1 1,1 0-1,-1 1 0,1 0 0,-1 1 0,0 0 0,0 1 0,-1 0 0,20 13 0,-22-12 17,0-1 0,1-1-1,0 1 1,0-2 0,1 1-1,-1-1 1,0-1 0,1 1-1,0-2 1,0 1 0,19-1-1,3-2-18,0-2 0,43-9 0,24-2 3,9 7 2,120 8 0,-163 1 24,-45-3-46,1 2 0,-1 0 0,0 1 0,0 1 0,0 1 0,26 8 0,-36-8-4,1-1-1,-1 0 1,1-1 0,0-1 0,0 0 0,0 0-1,0-1 1,0 0 0,12-2 0,12-4 10,51-15-1,-28 6-10,2 0 19,-19 4-60,73-10-1,-98 20 91,-1 1 1,1 0-1,0 1 0,0 0 0,-1 1 0,1 1 1,-1 1-1,20 6 0,-12-2-23,0-2-1,0 0 1,1-2 0,0-1-1,0 0 1,0-2-1,0-1 1,0-1 0,0-1-1,0-1 1,0-1 0,0-1-1,-1-1 1,0-1-1,0-1 1,-1-1 0,0-1-1,0-1 1,-1-1 0,-1 0-1,0-2 1,0-1-1,30-30 1,-42 37-34,0 0 1,0 0-1,1 1 0,0 0 0,1 1 1,0 0-1,-1 0 0,2 1 0,-1 0 1,1 1-1,15-5 0,-18 8 1,0 0-1,1 0 1,-1 1-1,0 0 1,1 1-1,-1-1 1,0 2 0,1-1-1,-1 1 1,0 0-1,0 1 1,-1 0-1,1 0 1,0 1-1,-1 0 1,11 7-1,47 32 16,-18-11-15,1-2 1,51 24-1,-82-47 0,0 0 1,1-1-1,-1-1 0,1 0 1,0-2-1,0 0 0,0 0 1,0-2-1,1-1 0,24-2 1,254-18 97,-236 11-120,-1-2 1,0-3 0,106-41-1,-122 40 1235,-4 8-612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35.228"/>
    </inkml:context>
    <inkml:brush xml:id="br0">
      <inkml:brushProperty name="width" value="0.1" units="cm"/>
      <inkml:brushProperty name="height" value="0.1" units="cm"/>
      <inkml:brushProperty name="color" value="#66CC00"/>
    </inkml:brush>
  </inkml:definitions>
  <inkml:trace contextRef="#ctx0" brushRef="#br0">28 175 8066,'-21'28'2379,"15"-22"-1798,7-8-433,18-13-148,17-8-4,-1-1-1,-1-2 0,33-34 1,-17 21 21,-47 36-15,1 1-1,0 0 1,0 0-1,0 0 1,0 0-1,0 1 1,0-1-1,0 1 1,1 0-1,-1 1 1,1-1 0,5 1-1,-10 0 0,1 0 0,0 0-1,0 1 1,0-1 0,0 0 0,0 1-1,0-1 1,0 1 0,-1-1 0,1 1-1,0 0 1,0-1 0,-1 1 0,1 0-1,0-1 1,-1 1 0,1 0 0,0 0-1,-1 0 1,1-1 0,-1 1 0,0 0-1,1 0 1,-1 0 0,0 0 0,1 0-1,-1 0 1,0 0 0,0 0 0,0 0-1,0 0 1,0 0 0,0 1-1,6 24 16,-5-24-12,0 1-1,0 0 0,0 0 0,0-1 0,1 1 1,-1-1-1,1 1 0,0-1 0,-1 1 1,1-1-1,0 0 0,0 0 0,1 0 0,-1 0 1,0 0-1,1-1 0,-1 1 0,1-1 1,-1 1-1,1-1 0,0 0 0,0 0 0,-1 0 1,1 0-1,0-1 0,0 1 0,0-1 1,5 0-1,21 0 48,0-2 0,0-2 0,-1 0 0,46-14 0,-41 9-22,-1 2 0,62-5 0,-77 12-16,1 0-1,-1 2 0,24 4 0,-35-5-22,1 0-1,0 1 0,-1 0 1,1 0-1,-1 1 1,1 0-1,-1 0 0,0 0 1,0 1-1,-1 0 0,7 5 1,-2 9-233,-5 10 104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2:36.505"/>
    </inkml:context>
    <inkml:brush xml:id="br0">
      <inkml:brushProperty name="width" value="0.1" units="cm"/>
      <inkml:brushProperty name="height" value="0.1" units="cm"/>
      <inkml:brushProperty name="color" value="#66CC00"/>
    </inkml:brush>
  </inkml:definitions>
  <inkml:trace contextRef="#ctx0" brushRef="#br0">2 228 3793,'0'0'46,"0"1"0,-1-1 0,1 0 0,0 1 1,0-1-1,0 0 0,0 1 0,-1-1 0,1 1 1,0-1-1,0 0 0,0 1 0,0-1 0,0 1 0,0-1 1,0 0-1,0 1 0,0-1 0,1 1 0,-1-1 0,0 0 1,0 1-1,0-1 0,0 0 0,0 1 0,1-1 0,-1 1 1,0-1-1,0 0 0,1 1 0,-1-1 0,0 0 0,1 0 1,-1 1-1,0-1 0,0 0 0,1 0 0,-1 1 0,1-1 1,-1 0-1,23 1 463,24-14-223,-38 9-168,268-94 2139,-242 89-2175,1 2 0,-1 1 1,1 1-1,0 3 0,0 0 0,45 5 0,134 31 237,38 3 671,-207-36-881,0-3 0,62-9 0,45-2 0,379 37 240,-340-11-304,129-1-25,-246-14-7,1-3-1,95-19 1,160-51-4,-62 12-22,-224 54 40,-1 2 0,1 2 1,0 1-1,0 3 1,1 2-1,-1 2 0,0 1 1,-1 3-1,73 20 0,-100-22 62,51 19 68,1-3-1,96 15 1,-138-32-150,33 5-122,0-2 1,87-2 0,-89-11-27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3:04.705"/>
    </inkml:context>
    <inkml:brush xml:id="br0">
      <inkml:brushProperty name="width" value="0.1" units="cm"/>
      <inkml:brushProperty name="height" value="0.1" units="cm"/>
      <inkml:brushProperty name="color" value="#66CC00"/>
    </inkml:brush>
  </inkml:definitions>
  <inkml:trace contextRef="#ctx0" brushRef="#br0">12 519 2897,'-1'-3'134,"-1"0"1,0-1-1,1 1 1,0 0-1,0-1 1,0 1-1,0-1 1,0 1 0,1-1-1,-1 0 1,1 1-1,0-6 1,2 6-92,-1 1 0,0-1 0,1 1-1,-1 0 1,1-1 0,0 1 0,0 0 0,0 0 0,0 0 0,0 0 0,0 0 0,1 1 0,-1-1 0,0 1 0,1-1 0,0 1 0,4-2-1,53-24 15,1 2-1,104-27 1,141-16 238,251-6 1429,12 40-388,-272 19-1024,1285-58 1079,-778 44-1120,514-5 148,-987 51-373,-89-2 8,-213-10-196,-31-5 58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3:08.638"/>
    </inkml:context>
    <inkml:brush xml:id="br0">
      <inkml:brushProperty name="width" value="0.1" units="cm"/>
      <inkml:brushProperty name="height" value="0.1" units="cm"/>
      <inkml:brushProperty name="color" value="#66CC00"/>
    </inkml:brush>
  </inkml:definitions>
  <inkml:trace contextRef="#ctx0" brushRef="#br0">67 349 1968,'-10'-2'798,"1"0"-1,-1 0 0,0 0 0,-17 1 2994,68 1-3074,175-2-247,415-9 29,8-33-399,34-44-50,384-38 56,-906 114-99,817-43 18,-817 53-35,190 24-1,-267-12 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7.203"/>
    </inkml:context>
    <inkml:brush xml:id="br0">
      <inkml:brushProperty name="width" value="0.1" units="cm"/>
      <inkml:brushProperty name="height" value="0.1" units="cm"/>
      <inkml:brushProperty name="color" value="#66CC00"/>
    </inkml:brush>
  </inkml:definitions>
  <inkml:trace contextRef="#ctx0" brushRef="#br0">0 14 7114,'0'-2'2776,"0"-3"-1808,0 4-352,0-1-143,9-1 1063,4 27-1264,13 54-96,-21-41-40,-12 1-88,4-8-96,0-11-264,-2 8 2760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3:09.420"/>
    </inkml:context>
    <inkml:brush xml:id="br0">
      <inkml:brushProperty name="width" value="0.1" units="cm"/>
      <inkml:brushProperty name="height" value="0.1" units="cm"/>
      <inkml:brushProperty name="color" value="#66CC00"/>
    </inkml:brush>
  </inkml:definitions>
  <inkml:trace contextRef="#ctx0" brushRef="#br0">10 116 7482,'-1'1'86,"0"0"1,0 0 0,0 0 0,0 1 0,1-1 0,-1 0-1,0 1 1,1-1 0,-1 0 0,1 1 0,-1-1-1,1 1 1,0-1 0,0 1 0,-1-1 0,1 0 0,0 1-1,0-1 1,0 1 0,1-1 0,-1 1 0,0-1 0,1 3-1,2-4-36,0 1-1,0-1 1,0 0-1,0 0 0,0 0 1,0-1-1,-1 1 0,1-1 1,0 1-1,0-1 1,3-1-1,8-2-53,22-1 46,0 0 1,0 2-1,0 2 0,41 4 1,-45-2-27,759 41 201,-47-2-86,-26-38 1,-333-35-49,-373 32-80,259-36 40,333-90 0,-588 122-80,37-8 68,-51 13-62,1 0 1,-1-1-1,0 1 1,1 0-1,-1 0 1,1 0-1,-1 1 1,0-1-1,1 0 1,-1 1-1,0 0 0,1-1 1,-1 1-1,0 0 1,0 0-1,1 1 1,1 1-1,-3-3-11,-1 1-1,1 0 1,-1-1-1,1 1 0,-1 0 1,0-1-1,0 1 1,1 0-1,-1 0 1,0-1-1,0 1 0,0 0 1,0 0-1,0-1 1,0 1-1,0 0 1,0 0-1,0 0 0,0-1 1,0 1-1,0 0 1,0 0-1,-1-1 1,1 1-1,0 0 0,-1 0 1,1-1-1,-1 1 1,1-1-1,0 1 1,-1 0-1,1-1 0,-1 1 1,0-1-1,1 1 1,-1-1-1,0 1 1,-53 55-849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4.855"/>
    </inkml:context>
    <inkml:brush xml:id="br0">
      <inkml:brushProperty name="width" value="0.1" units="cm"/>
      <inkml:brushProperty name="height" value="0.1" units="cm"/>
      <inkml:brushProperty name="color" value="#66CC00"/>
    </inkml:brush>
  </inkml:definitions>
  <inkml:trace contextRef="#ctx0" brushRef="#br0">168 0 9114,'30'13'2610,"-30"-12"-2561,0 0 1,0 1 0,0-1-1,0 1 1,-1-1-1,1 0 1,0 1-1,-1-1 1,0 0-1,1 1 1,-1-1 0,0 0-1,1 0 1,-1 0-1,0 1 1,0-1-1,0 0 1,0 0 0,-1 1-1,-11 17-12,-4 14 41,2 1 1,-21 67-1,14-41-5,15-44-15,1 1 0,0 0 0,-5 31 0,10-46-41,1-1 0,0 1-1,1-1 1,-1 1 0,0-1 0,0 0-1,1 1 1,-1-1 0,1 1 0,-1-1-1,1 0 1,-1 1 0,1-1 0,0 0 0,0 0-1,-1 0 1,1 1 0,0-1 0,0 0-1,0 0 1,1 0 0,-1 0 0,0-1-1,0 1 1,0 0 0,1 0 0,-1-1-1,0 1 1,1-1 0,-1 1 0,3 0-1,55 9 146,-40-8-117,267 32 107,-281-34-150,-3 0-1,0 0 0,0 0 0,-1 0 1,1 0-1,0 0 0,0 0 0,0 1 1,0-1-1,0 1 0,0-1 0,-1 1 1,1 0-1,0 0 0,0 0 0,-1 0 1,1 0-1,-1 0 0,1 0 0,-1 0 0,1 0 1,-1 1-1,0-1 0,1 1 0,-1-1 1,0 1-1,0 0 0,0-1 0,0 1 1,-1 0-1,2 2 0,13 34 21,-13-35-18,0 0 0,-1 0-1,1 1 1,-1-1-1,1 1 1,-1-1 0,0 1-1,0-1 1,-1 1-1,1 0 1,-1-1 0,1 1-1,-1 0 1,-1 0-1,1 3 1,-78 284 165,57-236-42,-2 0-1,-3-1 1,-2-2-1,-52 73 1,79-124-95,0 0 1,-1 1-1,0-1 1,1 0 0,-1 1-1,0-1 1,1 0-1,-1 0 1,0 0-1,0-1 1,0 1 0,0 0-1,0-1 1,0 1-1,0-1 1,0 0 0,0 0-1,0 0 1,0 0-1,0 0 1,0 0 0,0 0-1,0 0 1,0-1-1,0 1 1,0-1 0,0 0-1,0 1 1,0-1-1,1 0 1,-1 0 0,-2-2-1,-7-3 67,0 0 0,0-1 0,-17-14 0,12 6-417,1-1 0,0 0 0,2-1 1,0 0-1,0-1 0,2 0 1,0-1-1,-11-29 0,6 8-343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5.188"/>
    </inkml:context>
    <inkml:brush xml:id="br0">
      <inkml:brushProperty name="width" value="0.1" units="cm"/>
      <inkml:brushProperty name="height" value="0.1" units="cm"/>
      <inkml:brushProperty name="color" value="#66CC00"/>
    </inkml:brush>
  </inkml:definitions>
  <inkml:trace contextRef="#ctx0" brushRef="#br0">12 4 9266,'-6'-3'3353,"1"3"-2657,10 5-592,-7-5 560,14 6-344,19 1-112,26 37-64,-34-34-72,-3-3-40,-2-7-40,5 4-152,-10 8-320,-6-4-200,-6 7-2065,-1 6 1897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5.516"/>
    </inkml:context>
    <inkml:brush xml:id="br0">
      <inkml:brushProperty name="width" value="0.1" units="cm"/>
      <inkml:brushProperty name="height" value="0.1" units="cm"/>
      <inkml:brushProperty name="color" value="#66CC00"/>
    </inkml:brush>
  </inkml:definitions>
  <inkml:trace contextRef="#ctx0" brushRef="#br0">12 102 9850,'-11'-6'3401,"11"-2"-3121,13 3-8,3-2 64,27-3 120,0 2 56,34 15-40,13 4-112,-11-22-104,10 7-88,-17-7-127,-5-2-1,-4 8-24,-6-10-121,-3 5-511,-1 4-264,-9 7 472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7.621"/>
    </inkml:context>
    <inkml:brush xml:id="br0">
      <inkml:brushProperty name="width" value="0.1" units="cm"/>
      <inkml:brushProperty name="height" value="0.1" units="cm"/>
      <inkml:brushProperty name="color" value="#66CC00"/>
    </inkml:brush>
  </inkml:definitions>
  <inkml:trace contextRef="#ctx0" brushRef="#br0">32 214 8370,'-23'-37'2472,"22"39"-2370,0 1 0,0-1-1,-1 1 1,1 0 0,1-1-1,-1 1 1,0 0-1,1 0 1,-1-1 0,1 1-1,0 0 1,0 0 0,1 5-1,0 3-149,1 0 0,0 0-1,1 0 1,0 0 0,1 0-1,0-1 1,1 0 0,0 0-1,0 0 1,10 12 0,-15-21 27,19 24-1073,-19-46 702,-1-27 415,4 31 110,1 0-1,1 1 0,0-1 1,2 1-1,0 0 1,0 0-1,2 1 0,0 0 1,0 0-1,1 1 1,1 1-1,1 0 1,22-21-1,-21 25-38,1 0 0,0 1 0,1 1 0,0 0 0,0 1 0,1 1 0,-1 0 0,1 1 0,0 0 0,0 2 0,26-2 0,-19 4-72,1 1 1,0 0-1,-1 2 1,1 1-1,-1 0 1,0 2 0,25 10-1,-41-14-18,-1 0 0,0 1 0,0 0 0,0 0 0,0 1 0,-1-1 0,1 1 0,-1 0 0,0 1 0,0-1-1,0 1 1,5 7 0,-9-9-4,1 0-1,-1-1 1,0 1 0,0 0-1,0 0 1,0 0-1,-1 0 1,1 0-1,-1 0 1,0 0 0,1 0-1,-1 0 1,-1 0-1,1 0 1,0 0-1,-1 0 1,0 0 0,1-1-1,-1 1 1,0 0-1,-1 0 1,1 0-1,0-1 1,-1 1 0,1-1-1,-1 1 1,0-1-1,-3 3 1,-1 2 1,0 0 0,-1 0 0,0-1 0,-1 0 0,1-1 0,-1 1 0,0-2 0,-15 8 0,-76 25 27,73-29-22,-237 88 311,257-94-291,1-1 12,0 1-1,0 0 1,0 0-1,0 1 1,0-1-1,0 1 1,0 0-1,1 1 1,-1-1-1,1 1 1,-5 5-1,9-9-32,0 1 0,0-1 0,0 1 0,0-1 0,0 1 0,1-1 0,-1 1 0,0-1 0,0 0 0,0 1 0,1-1 0,-1 1 0,0-1 0,1 0 0,-1 1 0,0-1 0,1 0 0,-1 1 0,0-1 0,1 0 0,-1 0 0,1 1 0,-1-1 0,0 0 0,1 0 0,-1 0 0,1 1 0,-1-1 0,1 0 0,-1 0 0,1 0-1,-1 0 1,0 0 0,1 0 0,-1 0 0,1 0 0,-1 0 0,1 0 0,-1 0 0,1 0 0,-1-1 0,1 1 0,0 0 0,34-1 13,-24 0-3,23 1-19,1-1-1,-1-2 0,0-1 1,0-2-1,0-1 1,52-19-1,-65 22-267,-19 4 203,0 0 0,-1 0 0,1 0-1,0 0 1,-1 0 0,1-1 0,0 1 0,-1 0 0,1-1 0,0 1 0,-1-1 0,1 0 0,-1 0 0,1 1 0,-1-1 0,1 0 0,-1 0-1,0 0 1,1 0 0,-1-1 0,0 1 0,0 0 0,0 0 0,0-1 0,0 1 0,0-1 0,0 1 0,0-1 0,0-1 0,-2-14-323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7.955"/>
    </inkml:context>
    <inkml:brush xml:id="br0">
      <inkml:brushProperty name="width" value="0.1" units="cm"/>
      <inkml:brushProperty name="height" value="0.1" units="cm"/>
      <inkml:brushProperty name="color" value="#66CC00"/>
    </inkml:brush>
  </inkml:definitions>
  <inkml:trace contextRef="#ctx0" brushRef="#br0">163 18 7098,'23'-6'2760,"-19"-2"-1648,5 4-720,1 9-7,-23-5-1,13 17-64,-15 1-24,-3 6-80,18 19-48,-14 5-64,2 3-32,-3 24-56,-11-6 8,8 20-40,3 13-104,-5-24-224,2 8-184,-6-29 304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8.291"/>
    </inkml:context>
    <inkml:brush xml:id="br0">
      <inkml:brushProperty name="width" value="0.1" units="cm"/>
      <inkml:brushProperty name="height" value="0.1" units="cm"/>
      <inkml:brushProperty name="color" value="#66CC00"/>
    </inkml:brush>
  </inkml:definitions>
  <inkml:trace contextRef="#ctx0" brushRef="#br0">27 268 8578,'-1'0'154,"-1"-1"0,0 0 0,1 1 0,-1-1-1,1 0 1,-1 0 0,1 0 0,0 0 0,-1 0 0,1-1 0,0 1 0,0 0 0,0-1 0,0 1 0,0 0 0,0-1 0,0 1-1,0-1 1,1 0 0,-1 1 0,0-3 0,1 2-114,1 0 0,-1 1 0,1-1 0,-1 0 0,1 0-1,0 1 1,0-1 0,0 0 0,0 1 0,0-1 0,0 1 0,0-1 0,0 1-1,1 0 1,-1-1 0,0 1 0,1 0 0,-1 0 0,1 0 0,-1 0 0,1 0 0,3-1-1,51-26 259,1 3-1,2 2 1,69-18 0,-104 34-250,49-11-34,0 3 1,1 3-1,80-2 0,9-1-1274,-146 12 1136,-17-2 14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8.677"/>
    </inkml:context>
    <inkml:brush xml:id="br0">
      <inkml:brushProperty name="width" value="0.1" units="cm"/>
      <inkml:brushProperty name="height" value="0.1" units="cm"/>
      <inkml:brushProperty name="color" value="#66CC00"/>
    </inkml:brush>
  </inkml:definitions>
  <inkml:trace contextRef="#ctx0" brushRef="#br0">87 0 7450,'-4'32'3617,"7"20"-2977,0-10-180,-2-30-413,-1 1 0,-1-1 0,0 1 0,0-1 0,-1 0 0,-1 1 0,0-1 0,-1-1 0,-5 13 0,-6 29-51,13-43 10,0 0 1,-1 0-1,0 0 0,-8 16 0,11-25-5,0 0 0,0-1 0,-1 1 0,1-1 0,0 1 0,0-1 0,0 1 0,-1 0 0,1-1 0,0 1 0,-1-1 0,1 1 1,0-1-1,-1 1 0,1-1 0,0 0 0,-1 1 0,1-1 0,-1 1 0,1-1 0,-1 0 0,1 1 0,-1-1 0,1 0 0,-1 0 0,0 1 0,1-1 0,-1 0 0,1 0 0,-1 0 0,0 0 0,1 0 0,-1 0 0,1 0 0,-1 0 0,0 0 0,1 0 0,-1 0 0,1 0 0,-1 0 1,1-1-1,-1 1 0,0 0 0,1 0 0,-1-1 0,1 1 0,-1 0 0,1 0 0,-1-1 0,0 0 0,0 0 1,0 0 0,1-1-1,-1 1 1,1 0 0,-1 0 0,1-1 0,-1 1 0,1 0 0,0-1 0,-1 1-1,1-1 1,0 1 0,0 0 0,0-1 0,0 1 0,0-1 0,0 1-1,1 0 1,-1-1 0,1-1 0,8-15 28,0 0-1,1 1 1,1 1-1,1-1 1,0 2-1,1 0 1,0 0 0,1 1-1,1 1 1,1 1-1,-1 0 1,26-15-1,-11 11 23,1 0 1,0 2-1,1 2 0,0 1 0,1 1 0,46-8 1,-78 18-51,0 0 1,-1 0 0,1-1 0,0 1 0,0 0 0,-1 0-1,1 0 1,0 0 0,0 0 0,-1 0 0,1 0 0,0 0-1,-1 0 1,1 0 0,0 1 0,0-1 0,-1 0 0,1 0 0,0 1-1,-1-1 1,1 0 0,0 1 0,-1-1 0,1 1 0,-1-1-1,1 1 1,-1-1 0,1 1 0,-1-1 0,1 1 0,-1-1-1,1 1 1,-1 0 0,0-1 0,1 1 0,-1 0 0,0-1-1,0 1 1,1 0 0,-1 0 0,0-1 0,0 1 0,0 0-1,0-1 1,0 1 0,0 0 0,0 0 0,0-1 0,0 1 0,0 0-1,-1 1 1,-13 42 26,10-34-17,-11 24-2,-2 0 0,-1-1 1,-2-1-1,-1-1 1,-34 39-1,41-53-120,-1-1 0,0 0 0,-1-2 0,-1 0 0,-1 0 0,1-2 0,-2 0-1,-35 16 1,54-28 80,-1 1 0,0-1 0,0 1-1,1-1 1,-1 0 0,0 0 0,0 1 0,0-1-1,0 0 1,1 0 0,-1 0 0,0 0-1,0 0 1,0 0 0,0 0 0,0 0-1,1 0 1,-1-1 0,0 1 0,0 0 0,0 0-1,1-1 1,-1 1 0,0-1 0,0 1-1,1 0 1,-1-1 0,0 1 0,1-1 0,-1 0-1,0 1 1,1-1 0,-1 0 0,1 1-1,-1-1 1,1 0 0,-1 1 0,1-1-1,0 0 1,-1 0 0,1-1 0,-5-37-2452,5 2 1462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9.022"/>
    </inkml:context>
    <inkml:brush xml:id="br0">
      <inkml:brushProperty name="width" value="0.1" units="cm"/>
      <inkml:brushProperty name="height" value="0.1" units="cm"/>
      <inkml:brushProperty name="color" value="#66CC00"/>
    </inkml:brush>
  </inkml:definitions>
  <inkml:trace contextRef="#ctx0" brushRef="#br0">140 53 5073,'7'-21'2265,"-6"18"-1979,-1 0 1,1 0-1,0 0 1,0 0-1,1 0 0,-1 1 1,0-1-1,1 0 1,2-3-1,-3 10-45,0 0 1,-1 0-1,0 0 0,0 0 0,0 0 1,0 0-1,0 0 0,-1 0 0,-1 5 1,-56 223 630,51-208-851,2 0-21,-2-1-1,0 1 1,-2-1 0,0-1-1,-2 0 1,-23 38 0,34-60-17,-1 0 1,1 0 0,0 1 0,0-1 0,0 0-1,0 0 1,0 0 0,0 1 0,0-1 0,0 0-1,0 0 1,0 0 0,0 1 0,0-1 0,-1 0 0,1 0-1,0 0 1,0 0 0,0 1 0,0-1 0,-1 0-1,1 0 1,0 0 0,0 0 0,0 0 0,-1 0-1,1 1 1,0-1 0,0 0 0,0 0 0,-1 0 0,1 0-1,0 0 1,0 0 0,0 0 0,-1 0 0,1 0-1,0 0 1,0 0 0,-1 0 0,1 0 0,0 0-1,0 0 1,0 0 0,-1-1 0,1 1 0,0 0-1,0 0 1,0 0 0,-1 0 0,1 0 0,0 0 0,0-1-1,0 1 1,0 0 0,-1 0 0,0-15-960,0 8 762,1-12-185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19.366"/>
    </inkml:context>
    <inkml:brush xml:id="br0">
      <inkml:brushProperty name="width" value="0.1" units="cm"/>
      <inkml:brushProperty name="height" value="0.1" units="cm"/>
      <inkml:brushProperty name="color" value="#66CC00"/>
    </inkml:brush>
  </inkml:definitions>
  <inkml:trace contextRef="#ctx0" brushRef="#br0">493 811 6249,'53'-93'2729,"-35"108"-1233,0-2-736,7 13-271,8 7-89,-1-4-96,-4 3 0,12-4-104,-14-5-16,8 0-72,-6-2-72,-3-1-32,13 3-16,-35-15-128,20 5-112,-23-15-344,-11-12 360</inkml:trace>
  <inkml:trace contextRef="#ctx0" brushRef="#br0" timeOffset="1">9 0 8970,'-8'12'2913,"18"9"-3162,-7-5-143,0 3-1784,14 5 1536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7.555"/>
    </inkml:context>
    <inkml:brush xml:id="br0">
      <inkml:brushProperty name="width" value="0.1" units="cm"/>
      <inkml:brushProperty name="height" value="0.1" units="cm"/>
      <inkml:brushProperty name="color" value="#66CC00"/>
    </inkml:brush>
  </inkml:definitions>
  <inkml:trace contextRef="#ctx0" brushRef="#br0">61 52 8458,'3'-3'264,"0"-1"0,0 1 0,1 0 0,-1 0 0,1 0 0,-1 1 0,1-1 0,0 1 0,0 0 1,0 0-1,0 0 0,1 1 0,4-2 0,63-8-151,-28 6 392,-43 5-495,0 0-1,0 0 0,0 0 1,0 0-1,0 0 0,0 0 1,0 1-1,0-1 0,0 0 0,0 0 1,0 1-1,0-1 0,0 0 1,0 1-1,-1-1 0,1 1 1,0 0-1,0-1 0,0 1 1,0 0-1,-1-1 0,1 1 0,0 0 1,-1 0-1,1-1 0,-1 1 1,1 0-1,-1 0 0,1 0 1,-1 0-1,0 0 0,1 0 0,-1 0 1,0 0-1,0 0 0,1 0 1,-1 0-1,0 0 0,0 0 1,0 0-1,-1 0 0,1 2 1,-6 51 218,5-46-195,-3 19 19,-2 12 38,-15 50 1,18-80-219,0 1 1,-1-1-1,0 1 0,0-1 1,-1 0-1,0-1 0,-1 1 1,0-1-1,0 0 1,-10 9-1,3-5-165</inkml:trace>
  <inkml:trace contextRef="#ctx0" brushRef="#br0" timeOffset="1">58 277 8602,'-58'-49'2920,"60"41"-2711,11 8-97,-5-4 32,9 6 0,2 0-56,-2-1 24,3 9-104,-9-10-80,-3 2-184,-3-2-153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0.101"/>
    </inkml:context>
    <inkml:brush xml:id="br0">
      <inkml:brushProperty name="width" value="0.1" units="cm"/>
      <inkml:brushProperty name="height" value="0.1" units="cm"/>
      <inkml:brushProperty name="color" value="#66CC00"/>
    </inkml:brush>
  </inkml:definitions>
  <inkml:trace contextRef="#ctx0" brushRef="#br0">146 0 7234,'-34'56'2285,"33"-54"-2246,1 0 0,0-1 0,0 1 0,-1 0-1,1 0 1,0 0 0,1 0 0,-1 0-1,0 0 1,0 0 0,1 0 0,-1-1 0,1 1-1,0 0 1,-1 0 0,1-1 0,0 1 0,0 0-1,0-1 1,0 1 0,1-1 0,-1 1 0,0-1-1,1 1 1,-1-1 0,2 1 0,1 2 67,11 15-26,2-2 1,31 27-1,-42-38-72,-5-6-7,0 0 0,-1 1 0,1-1 0,0 1 0,-1 0 0,1-1 0,-1 1 0,1-1 0,-1 1 0,1 0 0,-1-1 0,0 1 0,1 0 0,-1-1 0,0 1 0,1 0 0,-1 0 0,0-1 0,0 1 0,0 0 0,0 0 0,0 0 0,0-1 0,0 1 0,0 0 0,0 0 0,0-1 0,0 1 0,0 0 0,0 0 0,-1 0-1,1-1 1,0 1 0,-1 0 0,1-1 0,0 1 0,-1 0 0,1-1 0,-1 1 0,1 0 0,-1-1 0,1 1 0,-1-1 0,0 1 0,1-1 0,-1 1 0,0-1 0,1 0 0,-1 1 0,0-1 0,1 0 0,-1 1 0,0-1 0,-1 0 0,-7 10 33,8-9-23,1 1-1,0 0 0,-1 0 0,1 0 1,-1 0-1,1-1 0,-1 1 0,0 0 1,0 0-1,0-1 0,0 1 0,0-1 1,0 1-1,0-1 0,0 1 0,-1-1 1,1 0-1,0 1 0,-1-1 0,0 0 1,1 0-1,-1 0 0,1 0 0,-1-1 1,0 1-1,0 0 0,1-1 0,-1 1 1,0-1-1,0 1 0,0-1 0,0 0 1,0 0-1,0 0 0,-2 0 0,-34 11 346,37-10-346,0 0 1,1 0 0,-1 0 0,0 0 0,0 0 0,0 0 0,1 0 0,-1 0 0,1 1 0,-1-1 0,1 0 0,-1 0 0,1 1 0,0-1 0,-1 0 0,1 1 0,0-1 0,0 0 0,0 1 0,0-1 0,0 0 0,0 1 0,1-1 0,-1 0 0,0 1 0,1-1 0,-1 0 0,1 0 0,-1 1 0,1-1-1,0 0 1,-1 0 0,1 0 0,0 0 0,0 0 0,1 2 0,1 1 14,0 1 1,1-1-1,-1 0 0,1 1 0,0-2 0,0 1 0,0 0 0,7 3 1,11 5 40,38 26 0,-54-34-62,-1 1-1,1 0 1,-1 0 0,1 0-1,-1 1 1,-1 0-1,1 0 1,-1 0-1,0 0 1,5 13 0,-8-16-3,0 1 0,-1-1 0,1 0 0,-1 1 1,0 0-1,0-1 0,0 1 0,0-1 1,0 1-1,-1-1 0,0 1 0,0-1 0,0 0 1,0 1-1,0-1 0,-1 0 0,1 0 0,-1 1 1,0-1-1,0-1 0,0 1 0,0 0 0,-1 0 1,1-1-1,-1 1 0,-3 2 0,-3 2-3,1-1-1,-1 1 0,0-2 1,0 1-1,-1-1 1,1-1-1,-14 5 1,-14 2-18,21-7 42,1 0 0,0 1 0,0 1 0,0 1 1,0 0-1,1 0 0,-24 18 0,38-24-14,0 0-1,-1 0 1,1 0-1,0 0 1,0 0-1,-1 0 1,1 0-1,0 0 1,0 0-1,0 0 1,0 1-1,1-1 1,-1 0-1,0 0 1,0 0-1,1 0 1,-1 0-1,0 0 1,1 0-1,-1 0 1,1 0-1,-1-1 1,1 1-1,0 0 1,-1 0-1,1 0 1,0 0-1,0-1 1,1 2-1,23 24 239,-19-23-178,-1 1 1,1-1 0,0 0-1,0 0 1,0 0 0,1-1-1,-1 0 1,1-1 0,-1 1-1,11 0 1,68-4 665,-26-1-409,295 14 723,-297-7-1015,-1 3 0,79 19 0,37 4-390,-130-25 125,4 1-741,49-1-1,-59-11 477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0.786"/>
    </inkml:context>
    <inkml:brush xml:id="br0">
      <inkml:brushProperty name="width" value="0.1" units="cm"/>
      <inkml:brushProperty name="height" value="0.1" units="cm"/>
      <inkml:brushProperty name="color" value="#66CC00"/>
    </inkml:brush>
  </inkml:definitions>
  <inkml:trace contextRef="#ctx0" brushRef="#br0">291 77 8762,'35'-77'2475,"-35"77"-2465,0 1-1,0-1 0,0 0 1,0 0-1,0 0 1,0 0-1,0 0 1,0 0-1,0 0 0,0 0 1,0 0-1,1 1 1,-1-1-1,0 0 1,0 0-1,0 0 1,0 0-1,0 0 0,0 0 1,0 0-1,0 0 1,0 0-1,1 0 1,-1 0-1,0 0 1,0 0-1,0 0 0,0 0 1,0 0-1,0 0 1,0 0-1,1 0 1,-1 0-1,0 0 0,0 0 1,0 0-1,0 0 1,0 0-1,0 0 1,0 0-1,0 0 1,1 0-1,-1 0 0,0 0 1,0 0-1,0 0 1,0 0-1,0-1 1,0 1-1,0 0 1,0 0-1,0 0 0,0 0 1,1 0-1,-2 19 23,-8 26-210,-23 11 114,1-2 63,14-11 24,12-28-13,0 0 0,-1-1 0,-1 0 0,0 0 0,0-1 0,-2 0 0,1 0 0,-2-1 0,0 0 0,-17 16 0,-2-2 146,1 2 0,-31 40 0,54-61-117,-14 9 188,23-35-67,20-33-76,-20 46-79,-1-1-1,1 1 1,0 0-1,1 0 1,0 0 0,0 0-1,0 1 1,0 0-1,1 0 1,0 1 0,0-1-1,0 1 1,1 0-1,-1 1 1,1 0 0,0 0-1,10-3 1,15-6 18,-19 7-15,1 0 0,1 0 1,22-3-1,-34 7-3,-1 1 0,1-1 1,0 1-1,-1 0 0,1 0 0,0 0 0,0 1 1,-1-1-1,1 1 0,0-1 0,-1 1 1,1 0-1,-1 0 0,1 0 0,-1 0 0,1 0 1,-1 1-1,0-1 0,0 1 0,0-1 1,0 1-1,0 0 0,0 0 0,0 0 1,2 3-1,-4-2 12,1 1 0,-1 0 0,0 0 0,0 0 0,0 0 0,0 0 0,0 0 0,-1 0 0,0 0 0,0-1 1,0 1-1,0 0 0,-1 0 0,0-1 0,-3 7 0,-1 4 41,-119 371 1059,94-289-855,-31 163 0,62-255-277,-1-1 0,1 0 0,-1 0 0,1 1 0,0-1 0,0 0 0,1 1 0,-1-1 0,1 0 0,0 3 0,-1-5 5,0-1 1,0 0 0,1 0 0,-1 0 0,0 0 0,0 0 0,0 1 0,0-1 0,0 0 0,0 0 0,1 0 0,-1 0-1,0 0 1,0 0 0,0 0 0,0 0 0,1 0 0,-1 0 0,0 0 0,0 1 0,0-1 0,0 0 0,1 0 0,-1 0-1,0 0 1,0 0 0,0 0 0,0 0 0,1-1 0,-1 1 0,0 0 0,0 0 0,0 0 0,0 0 0,1 0 0,-1 0 0,0 0-1,0 0 1,0 0 0,0 0 0,1-1 0,-1 1 0,0 0 0,0 0 0,0 0 0,0 0 0,0 0 0,0 0 0,0-1-1,1 1 1,11-23-577,4-16-166,4-4 315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1.138"/>
    </inkml:context>
    <inkml:brush xml:id="br0">
      <inkml:brushProperty name="width" value="0.1" units="cm"/>
      <inkml:brushProperty name="height" value="0.1" units="cm"/>
      <inkml:brushProperty name="color" value="#66CC00"/>
    </inkml:brush>
  </inkml:definitions>
  <inkml:trace contextRef="#ctx0" brushRef="#br0">0 49 8594,'15'-17'3016,"9"6"-2719,-1 6-129,0 1 16,0-2-40,5 6 32,0-5-72,7 8-72,-2 4-32,-5-1-88,-1 6-288,-10-9-265,-4 9 393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1.467"/>
    </inkml:context>
    <inkml:brush xml:id="br0">
      <inkml:brushProperty name="width" value="0.1" units="cm"/>
      <inkml:brushProperty name="height" value="0.1" units="cm"/>
      <inkml:brushProperty name="color" value="#66CC00"/>
    </inkml:brush>
  </inkml:definitions>
  <inkml:trace contextRef="#ctx0" brushRef="#br0">12 4 9650,'-12'10'3289,"12"0"-3089,13-7-120,10-1-24,14 4-16,9-6-24,11 8 24,-9-6-16,-2-4-24,1 6-40,-11-11-112,-1 1-224,-4-1-152,-18-11-481,2 10 617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1.891"/>
    </inkml:context>
    <inkml:brush xml:id="br0">
      <inkml:brushProperty name="width" value="0.1" units="cm"/>
      <inkml:brushProperty name="height" value="0.1" units="cm"/>
      <inkml:brushProperty name="color" value="#66CC00"/>
    </inkml:brush>
  </inkml:definitions>
  <inkml:trace contextRef="#ctx0" brushRef="#br0">333 1 7538,'7'19'3127,"1"-2"-3292,-6 3 181,-1 0 0,-1 36 1,-1-5 12,1-46-28,0 1-1,0-1 0,-1 0 0,0 1 1,0-1-1,0 0 0,-1 0 0,1 0 1,-1 0-1,-1 0 0,1 0 0,-4 5 1,-3 2 79,0-1 1,0 0 0,-12 10-1,14-16 13,1 0 0,1 0-1,-1 1 1,1 0-1,0 0 1,0 0 0,1 1-1,0-1 1,0 1-1,0 0 1,1 0 0,0 1-1,0-1 1,1 1-1,0-1 1,-1 14 0,2-11-76,2 0 0,-1 0 1,1 0-1,1-1 1,0 1-1,0-1 0,1 1 1,0-1-1,1 0 1,0 0-1,0 0 0,1 0 1,0-1-1,1 0 1,-1 0-1,2 0 0,-1-1 1,1 0-1,0 0 1,0 0-1,1-1 0,12 7 1,-18-11-29,0 0 0,0 0 1,-1 0-1,1 1 0,-1-1 1,1 1-1,-1-1 0,0 1 1,0-1-1,0 1 0,0-1 0,0 1 1,0 0-1,-1 0 0,1-1 1,-1 1-1,0 0 0,0 0 1,0 0-1,-1 3 0,1 1-21,-1 0 0,0 0-1,0 1 1,-1-1 0,0 0-1,-5 10 1,2-8 2,0-1 0,-1 0 0,-1 0-1,1-1 1,-1 1 0,0-2 0,-1 1 0,0-1 0,0 0-1,0 0 1,-1-1 0,1 0 0,-1-1 0,-14 5 0,-1 0 131,-1-1 0,0-1 0,-1-1 0,-33 3 0,18-6 844,49-1-840,-1 0 1,1 1 0,-1 0 0,0 0-1,11 8 1,20 8 229,156 35 685,-48-15-576,-114-29-399,-18-4-30,0-2 0,0 0 0,1-1 0,16 2 0,-31-5-57,1 0 0,-1 0 1,1 0-1,-1 0 0,1 0 0,-1 0 0,1 0 0,-1 0 0,1 0 0,-1 0 0,1 0 0,-1-1 0,1 1 0,-1 0 0,1 0 0,-1-1 0,1 1 0,-1 0 0,0-1 0,1 1 0,-1 0 0,0-1 0,1 1 0,-1 0 0,0-1 0,0 1 0,1-1 0,-1 1 0,0-1 0,0 1 0,1-1 0,-1 1 0,0-1 0,0 1 0,0-1 0,0 1 0,0-1 0,0 1 0,0-1 1,0 1-1,0-1 0,0 1 0,0-1 0,0 1 0,0-1 0,-1 1 0,1-1 0,0 1 0,0 0 0,0-1 0,-1 1 0,1-1 0,0 1 0,-1-1 0,-1-1-506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2.445"/>
    </inkml:context>
    <inkml:brush xml:id="br0">
      <inkml:brushProperty name="width" value="0.1" units="cm"/>
      <inkml:brushProperty name="height" value="0.1" units="cm"/>
      <inkml:brushProperty name="color" value="#66CC00"/>
    </inkml:brush>
  </inkml:definitions>
  <inkml:trace contextRef="#ctx0" brushRef="#br0">167 9 8274,'-5'-9'3124,"2"14"-1685,0 28-1208,0-6-8,-78 419 73,81-443-323,-1 2-76,0 0-1,0-1 0,0 1 0,0-1 0,-1 1 0,1-1 0,-1 0 0,0 0 1,0 0-1,-1 0 0,1 0 0,-1 0 0,0 0 0,0-1 0,-5 5 1,7-8 50,0 0 1,0 0 0,0 0 0,0 0 0,0 0 0,0 0 0,0 0 0,0 0 0,0 0 0,0-1 0,0 1 0,0 0 0,0-1 0,0 1 0,1-1 0,-1 1 0,0-1 0,0 1 0,0-1-1,1 0 1,-1 1 0,0-1 0,1 0 0,-1 0 0,0 1 0,1-1 0,-1 0 0,1 0 0,-1 0 0,1 0 0,-1-1 0,-8-23-371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2.787"/>
    </inkml:context>
    <inkml:brush xml:id="br0">
      <inkml:brushProperty name="width" value="0.1" units="cm"/>
      <inkml:brushProperty name="height" value="0.1" units="cm"/>
      <inkml:brushProperty name="color" value="#66CC00"/>
    </inkml:brush>
  </inkml:definitions>
  <inkml:trace contextRef="#ctx0" brushRef="#br0">1 132 4849,'15'-28'2625,"1"5"-321,-1-3-1480,3 10-128,8 2-199,-1 8-73,3 3-136,-4-1-128,-9 1-80,2 0-24,-6-1-56,-1 3 40,3 6-152,-5-4-128,1 4-272,-8-1-273,-1-3 489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3.154"/>
    </inkml:context>
    <inkml:brush xml:id="br0">
      <inkml:brushProperty name="width" value="0.1" units="cm"/>
      <inkml:brushProperty name="height" value="0.1" units="cm"/>
      <inkml:brushProperty name="color" value="#66CC00"/>
    </inkml:brush>
  </inkml:definitions>
  <inkml:trace contextRef="#ctx0" brushRef="#br0">37 1 8050,'-36'84'2800,"45"-55"-2488,1-9-72,0-5-40,2 11-39,-4-11-89,7 13 8,-6-5-72,1-7-48,-1-3-120,-9-15-201,-2-4-63,2-6 240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3.506"/>
    </inkml:context>
    <inkml:brush xml:id="br0">
      <inkml:brushProperty name="width" value="0.1" units="cm"/>
      <inkml:brushProperty name="height" value="0.1" units="cm"/>
      <inkml:brushProperty name="color" value="#66CC00"/>
    </inkml:brush>
  </inkml:definitions>
  <inkml:trace contextRef="#ctx0" brushRef="#br0">80 1 6849,'-5'16'4314,"-15"36"-4121,10-26 32,1-2-126,2 1 1,0 0-1,1 0 0,2 0 0,0 1 1,1 33-1,1-41-41,2-16-47,-1-1 0,1 1 0,-1 0 0,1 0 0,0 0 0,0 0 0,0 0 0,0 0 0,0 0 0,1 0 0,-1 0 0,0 0 0,1 0 0,0-1 0,-1 1 0,1 0 0,0 0 0,0-1 0,0 1 0,0 0 0,0-1 0,0 1 0,0-1 0,3 2 0,-1-3 15,1-1 0,0 0-1,-1 0 1,1 0 0,-1 0-1,0-1 1,1 1 0,-1-1-1,0 0 1,0 0 0,0 0-1,0-1 1,0 1 0,3-4-1,54-46 146,-51 43-151,4-3-7,-1 0 1,-1-1-1,0-1 0,12-19 0,-12 18-102,0 1 0,1 0 0,0 0 1,1 2-1,0-1 0,30-19 0,-25 14-988,-18 15 767</inkml:trace>
  <inkml:trace contextRef="#ctx0" brushRef="#br0" timeOffset="1">205 288 7698,'15'16'2784,"-4"1"-2288,17 14-80,-6-6 1,-1-4-33,-8-1-120,3-5-88,6 16-88,-6-5-80,-6-5 0,2 7-32,-14-16-208,-3 1-144,0-3 232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3.852"/>
    </inkml:context>
    <inkml:brush xml:id="br0">
      <inkml:brushProperty name="width" value="0.1" units="cm"/>
      <inkml:brushProperty name="height" value="0.1" units="cm"/>
      <inkml:brushProperty name="color" value="#66CC00"/>
    </inkml:brush>
  </inkml:definitions>
  <inkml:trace contextRef="#ctx0" brushRef="#br0">44 0 7938,'-15'15'3120,"3"6"-1943,9 9-945,0 3-160,-5-2-16,6 2 0,2-4-8,0-17-56,7 3-64,-7-14-152,0-10-104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7.887"/>
    </inkml:context>
    <inkml:brush xml:id="br0">
      <inkml:brushProperty name="width" value="0.1" units="cm"/>
      <inkml:brushProperty name="height" value="0.1" units="cm"/>
      <inkml:brushProperty name="color" value="#66CC00"/>
    </inkml:brush>
  </inkml:definitions>
  <inkml:trace contextRef="#ctx0" brushRef="#br0">1 57 11370,'24'-18'318,"-20"14"-271,0 1 1,0-1-1,1 1 0,-1 0 1,1 0-1,0 1 1,0-1-1,0 1 0,0 0 1,10-2-1,-10 3-10,-1 0-25,0 0-1,-1 0 0,1 1 1,0-1-1,0 1 1,0 0-1,0 0 1,0 0-1,-1 0 0,1 1 1,0 0-1,4 1 1,-28 32-219,-45 111-2380,42-102 1788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4.185"/>
    </inkml:context>
    <inkml:brush xml:id="br0">
      <inkml:brushProperty name="width" value="0.1" units="cm"/>
      <inkml:brushProperty name="height" value="0.1" units="cm"/>
      <inkml:brushProperty name="color" value="#66CC00"/>
    </inkml:brush>
  </inkml:definitions>
  <inkml:trace contextRef="#ctx0" brushRef="#br0">71 12 7810,'0'0'83,"0"-1"0,0 1 0,0-1 1,0 1-1,0-1 0,0 1 1,0 0-1,1-1 0,-1 1 0,0-1 1,0 1-1,0-1 0,0 1 0,1 0 1,-1-1-1,0 1 0,0 0 0,1-1 1,-1 1-1,0 0 0,1-1 0,-1 1 1,1 0-1,-1 0 0,0-1 1,1 1-1,-1 0 0,1 0 0,-1 0 1,0-1-1,1 1 0,-1 0 0,1 0 1,-1 0-1,1 0 0,-1 0 0,0 0 1,1 0-1,-1 0 0,1 0 0,-1 0 1,1 0-1,-1 0 0,1 0 1,0 1-1,0-1 626,-2 10 29,-5 100-442,-16 181-4,13-204-272,-16 113 16,8-157-275,11-39-279,7-23-79,8-14-69,2-26 301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4.542"/>
    </inkml:context>
    <inkml:brush xml:id="br0">
      <inkml:brushProperty name="width" value="0.1" units="cm"/>
      <inkml:brushProperty name="height" value="0.1" units="cm"/>
      <inkml:brushProperty name="color" value="#66CC00"/>
    </inkml:brush>
  </inkml:definitions>
  <inkml:trace contextRef="#ctx0" brushRef="#br0">49 35 6601,'-1'9'436,"0"-1"-1,-1 1 1,-1 0-1,1-1 0,-1 0 1,-1 1-1,-4 7 1,-10 31-287,16-42-131,2-4 1,-1-1 0,1 1 0,-1-1 0,1 1 0,0 0 0,-1-1 1,1 1-1,0-1 0,-1 1 0,1-1 0,0 1 0,0 0 0,0-1 1,-1 1-1,1 0 0,0-1 0,0 1 0,0 0 0,0-1 0,0 1 1,0 0-1,1-1 0,-1 1 0,0-1 0,0 1 0,0 0 1,0-1-1,1 1 0,-1-1 0,0 1 0,1 0 0,-1-1 0,0 1 1,1-1-1,-1 1 0,1-1 0,-1 1 0,1-1 0,-1 0 0,1 1 1,0 0-1,13-8 732,35-16-515,48-32 0,29-13-168,-55 41-1283,-67 24-84,-10-1 588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5.036"/>
    </inkml:context>
    <inkml:brush xml:id="br0">
      <inkml:brushProperty name="width" value="0.1" units="cm"/>
      <inkml:brushProperty name="height" value="0.1" units="cm"/>
      <inkml:brushProperty name="color" value="#66CC00"/>
    </inkml:brush>
  </inkml:definitions>
  <inkml:trace contextRef="#ctx0" brushRef="#br0">119 1 5097,'-83'85'2611,"61"-55"313,22-15-2737,1-4 78,-4 32 339,6 74 0,0-59-485,-3-48-101,0 29 69,0-39-87,0 0 1,0 0-1,0 0 1,0 0-1,0 0 1,0 0-1,0 1 0,0-1 1,0 0-1,0 0 1,0 0-1,0 0 1,0 0-1,0 0 0,0 0 1,0 1-1,0-1 1,0 0-1,0 0 1,0 0-1,0 0 0,0 0 1,0 0-1,0 0 1,-1 0-1,1 1 1,0-1-1,0 0 0,0 0 1,0 0-1,0 0 1,0 0-1,0 0 1,0 0-1,0 0 0,-1 0 1,1 0-1,0 0 1,0 0-1,0 0 1,0 0-1,0 0 0,0 0 1,-1 0-1,1 0 1,0 0-1,0 0 1,0 0-1,0 0 0,0 0 1,0 0-1,0 0 1,-1 0-1,1 0 1,0 0-1,0 0 0,0 0 1,0 0-1,0 0 1,0 0-1,0 0 1,0 0-1,-1 0 0,1 0 1,0-1-1,0 1 1,0 0-1,-11-23 0,11 22 0,0 0-1,-1 0 0,1 0 0,0 0 1,0 0-1,0 0 0,0 0 1,0 0-1,0 0 0,0 0 0,0 0 1,0 0-1,0 0 0,1 0 0,-1 0 1,0 0-1,1 1 0,-1-1 1,1 0-1,-1 0 0,1 0 0,-1 0 1,1 0-1,-1 1 0,1-1 1,0 0-1,0 1 0,-1-1 0,1 0 1,0 1-1,0-1 0,0 1 0,0-1 1,1 0-1,1 0 1,-1-1-1,0 0 1,1 0-1,-1 0 1,0 0 0,0 0-1,0 0 1,-1-1-1,3-3 1,12-42 18,-16 43-13,1 0 0,0 0 0,0 0 0,1 0 0,0 0 1,-1 1-1,2-1 0,-1 1 0,0-1 0,1 1 0,0 0 0,0 0 0,5-5 0,9-3 23,1 1-1,0 1 1,1 0-1,0 2 0,1 0 1,0 1-1,0 1 1,0 1-1,32-4 1,-30 4-35,-19 5 7,1 0 0,0 0 1,0 0-1,-1 0 0,1 1 0,0 0 0,0-1 0,-1 1 0,1 1 0,-1-1 0,1 0 0,-1 1 0,1 0 0,-1 0 0,0 0 0,0 0 0,0 0 0,0 1 0,0-1 0,-1 1 0,1 0 0,-1 0 0,1 0 0,-1 0 0,0 0 0,0 0 0,-1 1 0,1-1 1,-1 0-1,1 1 0,-1 0 0,0-1 0,0 1 0,0 4 0,-3 9 0,0 0 1,-1-1 0,-1 1-1,-8 21 1,11-33 0,-1-1 0,0 1-1,0-1 1,-1 1 0,1-1 0,-1 0-1,0 0 1,0-1 0,0 1 0,-1 0 0,1-1-1,-1 0 1,0 0 0,0 0 0,0 0-1,0-1 1,0 1 0,-1-1 0,-6 2-1,10-3 3,0-1-1,-1 0 1,1 0-1,-1 0 0,1 0 1,-1 0-1,1 0 0,-1 0 1,1-1-1,-1 1 1,1 0-1,0-1 0,-1 1 1,1-1-1,-1 0 0,1 1 1,0-1-1,0 0 1,-1 0-1,1 0 0,0 1 1,0-2-1,0 1 0,0 0 1,-1-2-1,-22-37-6,16 25-8,0 2 5,1-1 0,1 0 1,0 0-1,1 0 0,1-1 1,0 0-1,1 1 0,0-1 1,1-1-1,1 1 0,0 0 1,4-31-1,-3 42 8,0-1 0,0 1-1,0-1 1,0 1 0,-1-1 0,1 1-1,-1-1 1,0 1 0,-1-1 0,1 1-1,-1 0 1,0-1 0,-4-5 0,6 10-1,1 0 1,-1 1-1,0-1 1,0 0-1,1 0 0,-1 0 1,0 1-1,0-1 1,1 0-1,-1 0 1,0 0-1,1 0 0,-1 1 1,0-1-1,0 0 1,1 0-1,-1 0 1,0 0-1,1 0 1,-1 0-1,0 0 0,1 0 1,-1 0-1,0 0 1,1 0-1,-1 0 1,0 0-1,1 0 1,-1 0-1,0 0 0,1-1 1,-1 1-1,0 0 1,1 0-1,-1 0 1,0 0-1,0-1 1,1 1-1,-1 0 0,0 0 1,0-1-1,1 1 1,-1 0-1,0 0 1,0-1-1,0 1 0,0 0 1,1-1-1,-1 1 1,0 0-1,0-1 1,0 1-1,0 0 1,0-1-1,0 1 0,0 0 1,0-1-1,0 1 1,0 0-1,0-1 1,0 1-1,0 0 1,0-1-1,0 1 0,0 0 1,0-1-1,0 1 1,-1 0-1,2 0 3,0 1 0,1-1 0,-1 1-1,0-1 1,0 1 0,0 0 0,-1 0-1,1 0 1,0-1 0,0 1 0,0 0-1,0 0 1,-1 0 0,1 0 0,0 0-1,-1 0 1,1 1 0,-1-1 0,0 0-1,1 0 1,-1 0 0,0 0 0,1 1 0,-1-1-1,0 0 1,0 0 0,0 1 0,0-1-1,0 1 1,-25 41 213,23-28-124,0 1 0,2 0 0,0 0-1,1-1 1,0 1 0,6 23 0,-3-19 16,-1 0 0,-1 1 0,-2 36 0,-23 77 183,4-35-187,17-75-112,-9 42 85,11-63-90,-1 0 0,0 0 0,0 0 0,0 0 1,0-1-1,0 1 0,-1 0 0,1 0 0,-1-1 0,0 1 0,0-1 1,0 0-1,0 1 0,0-1 0,0 0 0,-5 3 0,30-35-1700,-2 8 1325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5.472"/>
    </inkml:context>
    <inkml:brush xml:id="br0">
      <inkml:brushProperty name="width" value="0.1" units="cm"/>
      <inkml:brushProperty name="height" value="0.1" units="cm"/>
      <inkml:brushProperty name="color" value="#66CC00"/>
    </inkml:brush>
  </inkml:definitions>
  <inkml:trace contextRef="#ctx0" brushRef="#br0">46 10 9714,'20'-9'1878,"-12"12"-875,-17 29-601,-2 0-502,8-22 100,0-1 0,0 0 0,-1 0 0,0 0 0,-1-1 0,0 1 0,-1-1 0,-9 11 0,14-18 3,1 1-1,-1-1 0,0 0 0,1 1 1,-1-1-1,1 0 0,-1 1 0,1-1 1,0 0-1,0 1 0,-1-1 0,1 1 1,0-1-1,0 0 0,0 1 0,1-1 1,-1 1-1,0-1 0,0 0 1,1 1-1,-1-1 0,1 0 0,-1 1 1,1-1-1,0 0 0,0 1 0,-1-1 1,1 0-1,0 0 0,0 0 0,0 0 1,0 0-1,0 0 0,0 0 0,0 0 1,1 0-1,-1-1 0,0 1 0,0 0 1,1-1-1,-1 1 0,0-1 0,1 0 1,-1 1-1,0-1 0,1 0 0,-1 0 1,1 1-1,-1-1 0,0 0 0,1-1 1,-1 1-1,1 0 0,1-1 0,6 0 36,-8 1-30,1 0 0,-1-1 0,0 1-1,1 0 1,-1 0 0,1-1 0,-1 1-1,0-1 1,1 1 0,-1-1 0,0 0-1,1 1 1,-1-1 0,0 0 0,0 0-1,0 0 1,1-1 0,23-19 141,-22 20-140,-1-1-1,1 0 0,0 0 0,-1 0 0,1 0 0,-1 0 0,0-1 0,0 1 0,0-1 0,2-3 1,-2 4-8,0 0 1,0 0 0,0-1 0,0 2 0,0-1 0,1 0 0,-1 0 0,0 1 0,1-1 0,0 1 0,-1 0 0,1 0-1,0 0 1,-1 0 0,1 0 0,0 0 0,3 1 0,-4-1-30,0 1 0,1 0 0,-1-1 0,0 1 0,1-1 0,-1 1 0,0-1 0,0 0 0,0 0 0,0 0 0,0-1 0,0 1 0,0 0 0,0-1 0,-1 1 0,1-1 0,0 1 0,-1-1 0,1 0 0,-1 0 0,0 0 0,1 0 0,-1 0 0,0 0 0,1-2 0,9-51-1286,-9 24 926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5.794"/>
    </inkml:context>
    <inkml:brush xml:id="br0">
      <inkml:brushProperty name="width" value="0.1" units="cm"/>
      <inkml:brushProperty name="height" value="0.1" units="cm"/>
      <inkml:brushProperty name="color" value="#66CC00"/>
    </inkml:brush>
  </inkml:definitions>
  <inkml:trace contextRef="#ctx0" brushRef="#br0">84 40 6241,'-3'-39'2481,"-1"39"-1617,1 6-256,3 8-80,0 4-32,0 1-32,0-2-71,-5 6-137,2 6-80,0 17-128,-1 10-24,-2 3-24,-2-1-48,-2-6-136,-2 1-96,2-2-465,-3-12 465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6.139"/>
    </inkml:context>
    <inkml:brush xml:id="br0">
      <inkml:brushProperty name="width" value="0.1" units="cm"/>
      <inkml:brushProperty name="height" value="0.1" units="cm"/>
      <inkml:brushProperty name="color" value="#66CC00"/>
    </inkml:brush>
  </inkml:definitions>
  <inkml:trace contextRef="#ctx0" brushRef="#br0">41 120 6929,'-31'2'3988,"22"-3"-2426,23-3-611,58-12-376,143-21 82,-172 31-768,62-17 0,-53 10-827,-51 13 876,0 0 0,0 0 0,0 0 1,0 0-1,0-1 0,0 1 0,0 0 1,0-1-1,0 1 0,0 0 0,-1-1 1,1 1-1,0-1 0,0 0 1,0 1-1,0-1 0,-1 0 0,1 1 1,0-1-1,-1 0 0,1 0 0,-1 0 1,2-1-1,-2-6-332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6.486"/>
    </inkml:context>
    <inkml:brush xml:id="br0">
      <inkml:brushProperty name="width" value="0.1" units="cm"/>
      <inkml:brushProperty name="height" value="0.1" units="cm"/>
      <inkml:brushProperty name="color" value="#66CC00"/>
    </inkml:brush>
  </inkml:definitions>
  <inkml:trace contextRef="#ctx0" brushRef="#br0">227 1 6705,'-41'28'1005,"-56"44"2723,92-67-3542,1 1-1,0 0 0,0-1 0,1 1 0,0 0 0,0 1 0,0-1 0,1 1 1,0-1-1,0 1 0,-2 10 0,1 1-84,0 0 0,1 0 0,0 23 0,2 19-107,-8 62-1,7-114-20,1-6 8,1 0-1,-2 0 0,1 0 1,0 0-1,0 0 1,-1 0-1,1 0 0,-1 0 1,1 0-1,-1 0 1,0 0-1,0-1 0,0 1 1,0 0-1,0 0 1,0-1-1,-1 1 0,1 0 1,-2 1-1,-13 16-762,17-15 61,8-11 118,3-16 271</inkml:trace>
  <inkml:trace contextRef="#ctx0" brushRef="#br0" timeOffset="1">186 208 7626,'51'-59'2441,"-50"59"-2420,-1 0 0,0 0 0,0-1 0,1 1 0,-1 0 0,0 0 0,1 0 0,-1 0 0,1-1-1,-1 1 1,0 0 0,1 0 0,-1 0 0,0 0 0,1 0 0,-1 0 0,1 0 0,-1 0-1,0 0 1,1 0 0,-1 0 0,1 0 0,-1 0 0,0 0 0,1 1 0,-1-1 0,0 0-1,1 0 1,-1 0 0,0 1 0,1-1 0,-1 0 0,0 0 0,1 0 0,-1 1 0,0-1 0,0 0-1,1 1 1,-1-1 0,0 0 0,0 1 0,0-1 0,0 0 0,1 1 0,-1-1 0,0 0-1,0 1 1,0-1 0,0 1 0,0-1 0,0 0 0,0 1 0,0-1 0,0 1 0,0-1-1,0 0 1,0 1 0,0-1 0,0 0 0,0 1 0,0-1 0,-1 1 0,0 33 582,1-28-485,-5 73 767,2-56-774,1-1 1,1 0-1,1 0 0,1 1 0,1-1 0,1 0 0,10 35 0,-13-54-102,1-1 0,0 1 0,0-1 0,0 1 0,1-1 0,-1 1 0,0-1 0,1 0 0,0 0 0,-1 0 0,1 0 0,0 0 0,5 4 0,-6-6-8,0 1 0,0-1-1,0 1 1,1-1 0,-1 1-1,0-1 1,1 0 0,-1 0-1,0 0 1,1 0 0,-1 0-1,0 0 1,1 0 0,-1 0-1,0 0 1,1 0 0,-1-1-1,0 1 1,1-1 0,0 0-1,3-1-40,-1-1-1,1 0 0,-1 0 1,0-1-1,-1 1 0,1-1 1,0 0-1,-1 0 0,0 0 1,0 0-1,0-1 1,2-6-1,12-31-418,-8-23 182</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6.820"/>
    </inkml:context>
    <inkml:brush xml:id="br0">
      <inkml:brushProperty name="width" value="0.1" units="cm"/>
      <inkml:brushProperty name="height" value="0.1" units="cm"/>
      <inkml:brushProperty name="color" value="#66CC00"/>
    </inkml:brush>
  </inkml:definitions>
  <inkml:trace contextRef="#ctx0" brushRef="#br0">1 1 9722,'9'11'3601,"0"-16"-2593,2 17-1040,9 17-64,-4 1-216,-1 7-72,-13-15-112,1-1-112,-15-9 408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7.388"/>
    </inkml:context>
    <inkml:brush xml:id="br0">
      <inkml:brushProperty name="width" value="0.1" units="cm"/>
      <inkml:brushProperty name="height" value="0.1" units="cm"/>
      <inkml:brushProperty name="color" value="#66CC00"/>
    </inkml:brush>
  </inkml:definitions>
  <inkml:trace contextRef="#ctx0" brushRef="#br0">166 0 8522,'-50'54'2410,"50"-53"-2386,-1 0-1,1 0 1,-1 0 0,1 0 0,-1 0 0,1 0 0,0 0 0,-1 0 0,1 0 0,0 0-1,0 0 1,0 0 0,0 1 0,0-1 0,0 0 0,0 0 0,0 0 0,0 0-1,0 0 1,1 0 0,-1 0 0,0 0 0,1 0 0,-1 0 0,1 0 0,0 1 0,18 22-42,-13-18 104,8 10-50,-6-8-12,0 1 1,0 0-1,-1 0 0,-1 1 0,0-1 0,9 20 1,-15-29-18,0 1 1,0-1-1,0 0 1,0 1 0,0-1-1,0 1 1,0-1 0,0 1-1,0-1 1,0 1-1,0-1 1,0 1 0,-1-1-1,1 0 1,0 1-1,0-1 1,0 1 0,-1-1-1,1 0 1,0 1 0,-1-1-1,1 0 1,0 1-1,-1-1 1,1 0 0,0 1-1,-1-1 1,1 0 0,0 0-1,-1 1 1,1-1-1,-1 0 1,1 0 0,-1 0-1,1 0 1,0 0 0,-1 0-1,1 0 1,-1 1-1,1-1 1,-1 0 0,0-1-1,0 2 9,0-1-1,0 0 0,0 0 1,0 1-1,0-1 0,0 1 0,0-1 1,0 1-1,0-1 0,0 1 1,0 0-1,0-1 0,0 1 1,0 0-1,1 0 0,-2 1 1,-1 5-14,0-1-1,1 1 1,0 0 0,0 1 0,0-1 0,1 0 0,0 0 0,1 1 0,-1-1-1,1 0 1,1 1 0,1 11 0,4 10 9,17 52 0,-11-43-8,-9-28-13,0 0-1,-1 0 1,-1 0-1,1 0 1,-1 0 0,-1 0-1,0 0 1,-1 0-1,-2 18 1,1-20 1,-1-1 0,1 0-1,-1 1 1,-1-1 0,1 0 0,-1 0-1,0-1 1,-1 1 0,0-1 0,0 0-1,0 0 1,-11 9 0,-17 16-12,25-23 37,-1 0-1,1 0 1,-2 0 0,1-1-1,-1 0 1,0-1 0,0 0-1,-17 6 1,10-2 112,11-4 63,11-3 318,495 62 1110,-400-41-1437,-73-15-463,-1-2 1,1-1 0,0-1 0,0-2-1,1-1 1,39-1 0,-38-6-144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8.189"/>
    </inkml:context>
    <inkml:brush xml:id="br0">
      <inkml:brushProperty name="width" value="0.1" units="cm"/>
      <inkml:brushProperty name="height" value="0.1" units="cm"/>
      <inkml:brushProperty name="color" value="#66CC00"/>
    </inkml:brush>
  </inkml:definitions>
  <inkml:trace contextRef="#ctx0" brushRef="#br0">431 57 8722,'-5'-17'589,"-13"-20"989,6 34-1105,-3 19-382,0 12-212,-18 41-1,23-45 109,-1 0 0,-1-2-1,-17 25 1,-35 54 73,-31 21 341,91-116-338,0 1-1,1-1 1,-1 1-1,1 0 0,-2 9 1,3-11-21,1 0 1,-1-1-1,1 1 1,-1-1-1,0 0 1,-1 1-1,1-1 1,-1 0-1,0 0 1,0-1-1,0 1 1,-6 5-1,7-3 46,12-1-15,-7-4-55,0-1-1,-1 0 1,1 0 0,0 0 0,0 0-1,-1 0 1,1 0 0,0-1 0,0 1 0,3-2-1,102-36 161,-106 38-177,-1 0 0,1 0 0,0 0 0,-1 0 1,1 0-1,-1 1 0,1-1 0,-1 1 0,1-1 0,-1 1 0,1 0 1,-1 0-1,1-1 0,-1 1 0,0 0 0,0 0 0,1 0 0,-1 0 1,0 1-1,0-1 0,0 0 0,0 0 0,0 1 0,0-1 1,-1 1-1,2 1 0,0 0 0,-1 0 1,1-1-1,-1 1 1,0 0-1,1 0 1,-1 0-1,-1 0 1,1 0-1,0 0 1,-1 0-1,0 0 1,1 0-1,-2 6 1,-2-2-2,-1 0 1,0 0-1,-1 0 1,0-1-1,0 1 1,0-1-1,-10 8 1,-10 14 1,-129 153 176,152-178-171,0 0 0,0 0 1,1 0-1,-1 0 0,1 0 1,0 1-1,0-1 0,0 0 0,0 5 1,1-5 2,-1-1 0,1 1-1,-1 0 1,0-1 0,0 1 0,0-1 0,0 1 0,0-1 0,-3 4 0,4-5-8,0-1 0,1 0 1,-1 1-1,0-1 0,1 0 0,-1 0 0,0 1 1,1-1-1,-1 0 0,1 0 0,-1 0 1,0 1-1,1-1 0,-1 0 0,1 0 0,-1 0 1,0 0-1,1 0 0,-1 0 0,1 0 1,-1 0-1,1 0 0,-1 0 0,0 0 0,1 0 1,-1 0-1,1-1 0,-1 1 0,0 0 1,1 0-1,-1 0 0,1 0 0,-1-1 0,0 1 1,1 0-1,-1 0 0,0-1 0,1 1 1,-1 0-1,0-1 0,0 1 0,1 0 0,-1-1 1,0 1-1,0 0 0,0-1 0,1 1 1,-1-1-1,0 1 0,0 0 0,0-1 0,0 1 1,0-2-1,1 0 4,1 1 0,-1-1 0,1 0 1,-1 0-1,1 0 0,-1 1 0,1-1 0,0 1 1,0 0-1,0-1 0,0 1 0,0 0 0,0 0 1,0 0-1,0 0 0,0 0 0,1 1 0,2-1 0,56-11 79,-12 2-46,-32 3-58,-1 1 33,0 0 0,0 0 0,23-3 0,-35 8-56,0 0 0,-1 1 0,1 0 0,-1-1 0,1 1 1,-1 1-1,1-1 0,0 1 0,-1-1 0,1 1 0,-1 0 0,0 0 1,1 0-1,-1 1 0,0-1 0,1 1 0,-1 0 0,0 0 1,0 0-1,-1 0 0,6 5 0,0 7-493,-7 7 245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8.353"/>
    </inkml:context>
    <inkml:brush xml:id="br0">
      <inkml:brushProperty name="width" value="0.1" units="cm"/>
      <inkml:brushProperty name="height" value="0.1" units="cm"/>
      <inkml:brushProperty name="color" value="#66CC00"/>
    </inkml:brush>
  </inkml:definitions>
  <inkml:trace contextRef="#ctx0" brushRef="#br0">29 210 7258,'-6'2'728,"-15"6"2007,19-5-1724,13-2-700,1-2-275,1 0 1,-1-1 0,0-1-1,0 0 1,0-1 0,-1 0-1,1-1 1,-1 0 0,0 0-1,0-1 1,-1-1 0,0 0-1,0-1 1,0 0 0,-1 0-1,0-1 1,-1 0 0,0 0-1,12-18 1,-17 21-41,1 1 1,0 0-1,0 0 1,0 1-1,0-1 0,1 1 1,0 0-1,-1 0 1,11-5-1,10-10-59,5-3-95,-30 22 158,0 0-1,0 0 0,0 0 0,0 0 0,0 0 0,1 0 1,-1 0-1,0 0 0,0 0 0,0 0 0,0 0 0,0 0 1,1 0-1,-1 0 0,0 0 0,0 0 0,0 0 1,0 0-1,0 0 0,1 0 0,-1 0 0,0 0 0,0 0 1,0 0-1,0 0 0,0 1 0,0-1 0,0 0 0,1 0 1,-1 0-1,0 0 0,0 0 0,0 0 0,0 0 0,0 0 1,0 1-1,0-1 0,0 0 0,0 0 0,0 0 0,0 0 1,0 0-1,0 1 0,0-1 0,1 0 0,-1 0 0,0 0 1,0 0-1,-1 0 0,1 1 0,0-1 0,0 0 0,0 0 1,0 0-1,0 0 0,0 1 0,-8 21 12,-65 112-19,47-85 23,-3-1 0,-41 51 0,56-79-11,4-12 14,-13 13 24,21-14 8,14-7 32,-2-4-64,-1-1 0,1 0 0,-1 0 0,-1-1 0,1 0 0,-1 0 0,0-1 0,0 0 0,7-9 0,16-13 17,41-40 20,-49 46-18,0 0 1,47-33 0,-69 55-38,-1 1 1,1-1-1,0 0 1,0 1-1,-1-1 1,1 0-1,0 1 1,0-1-1,0 1 1,0-1-1,0 1 1,0 0-1,0-1 1,0 1-1,0 0 1,0 0-1,0 0 1,0 0-1,0 0 1,0 0-1,0 0 1,0 0-1,0 0 1,0 0-1,0 0 1,0 1-1,0-1 0,0 0 1,-1 1-1,1-1 1,0 1-1,0-1 1,0 1-1,0-1 1,0 1-1,-1 0 1,1-1-1,0 1 1,-1 0-1,1 0 1,0-1-1,-1 1 1,1 0-1,-1 0 1,1 0-1,-1 0 1,0 0-1,1 0 1,-1 0-1,0 0 1,1 1-1,0 4 4,0-1-1,-1 0 1,1 0-1,-1 0 1,0 1 0,0-1-1,-1 0 1,-1 8-1,-4 1 15,0 1-1,-1-2 1,0 1-1,-1-1 1,0 0-1,-1 0 1,-1-1-1,-13 13 1,-25 35-38,48-58 10,-1-1 1,1 0 0,-1 0 0,0 1 0,1-1 0,-1 0-1,0 0 1,0 0 0,0 0 0,0 0 0,0 0 0,0 0-1,0 0 1,-1 0 0,1-1 0,0 1 0,0 0 0,-1-1-1,1 1 1,0-1 0,-2 1 0,2-2-22,0-1 0,0 0 0,1 1 0,-1-1 0,0 0 0,1 1 0,0-1 1,-1 0-1,1 1 0,0-1 0,0 0 0,0 0 0,0 1 0,0-1 0,1 0 0,-1 0 0,0 1 0,1-1 0,0-2 0,23-70-1044,-8 23 759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8.516"/>
    </inkml:context>
    <inkml:brush xml:id="br0">
      <inkml:brushProperty name="width" value="0.1" units="cm"/>
      <inkml:brushProperty name="height" value="0.1" units="cm"/>
      <inkml:brushProperty name="color" value="#66CC00"/>
    </inkml:brush>
  </inkml:definitions>
  <inkml:trace contextRef="#ctx0" brushRef="#br0">17 66 8650,'-13'10'3337,"10"-1"-2425,3-2-456,13-2-280,10 0-72,18 0 8,10-2-40,1-9-40,26 1-48,-11-15-248,2-3-104,2 0-488,-27-10 520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8.856"/>
    </inkml:context>
    <inkml:brush xml:id="br0">
      <inkml:brushProperty name="width" value="0.1" units="cm"/>
      <inkml:brushProperty name="height" value="0.1" units="cm"/>
      <inkml:brushProperty name="color" value="#66CC00"/>
    </inkml:brush>
  </inkml:definitions>
  <inkml:trace contextRef="#ctx0" brushRef="#br0">0 123 9098,'17'-11'3193,"9"-6"-2769,12 7-304,4-6-80,13 6-40,2 5-16,-22-13-88,20 12-168,-35-9-48,2 3-481,9 9 513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9.192"/>
    </inkml:context>
    <inkml:brush xml:id="br0">
      <inkml:brushProperty name="width" value="0.1" units="cm"/>
      <inkml:brushProperty name="height" value="0.1" units="cm"/>
      <inkml:brushProperty name="color" value="#66CC00"/>
    </inkml:brush>
  </inkml:definitions>
  <inkml:trace contextRef="#ctx0" brushRef="#br0">218 22 6985,'-6'-21'2376,"3"47"-1660,2-14-692,0 1-1,0-1 0,-6 19 0,-5-6 126,-1-1 0,0-1-1,-2 0 1,-21 24 0,17-23 133,2 0 0,1 1 0,-17 33 1,23-38-47,8-17-147,0 1 0,0 0-1,0-1 1,1 1 0,-1 0 0,1 0-1,0 0 1,-1 8 0,2-11-77,1 0 0,-1 1 1,1-1-1,-1 0 0,1 0 0,0 0 1,-1 0-1,1 0 0,0 0 0,0 0 1,0 0-1,0 0 0,0 0 0,0 0 1,0 0-1,0-1 0,0 1 1,0 0-1,0-1 0,0 1 0,1-1 1,-1 1-1,0-1 0,0 0 0,0 1 1,1-1-1,-1 0 0,0 0 1,1 0-1,-1 0 0,0 0 0,1 0 1,1-1-1,15 1 16,0-2 1,-1 0-1,1-1 0,-1-1 1,1 0-1,-1-2 0,-1 0 1,24-11-1,38-13-276,-5 1 340,-58 20 269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9.556"/>
    </inkml:context>
    <inkml:brush xml:id="br0">
      <inkml:brushProperty name="width" value="0.1" units="cm"/>
      <inkml:brushProperty name="height" value="0.1" units="cm"/>
      <inkml:brushProperty name="color" value="#66CC00"/>
    </inkml:brush>
  </inkml:definitions>
  <inkml:trace contextRef="#ctx0" brushRef="#br0">0 7 8402,'16'4'3737,"-12"-2"-3722,1 1 0,0 0 0,-1 1 0,0-1 0,0 1 0,0-1 0,0 1 0,-1 1 0,6 7 0,-9-12-6,0 1-1,0-1 1,0 1-1,-1-1 1,1 0-1,0 1 1,0-1-1,0 0 1,-1 1-1,1-1 0,0 0 1,-1 1-1,1-1 1,0 0-1,-1 1 1,1-1-1,0 0 1,-1 0-1,1 1 1,0-1-1,-1 0 1,1 0-1,-1 0 1,1 0-1,0 0 1,-1 1-1,1-1 0,-1 0 1,1 0-1,-1 0 1,1 0-1,0 0 1,-1 0-1,1 0 1,-1-1-1,1 1 1,-1 0-1,1 0 1,0 0-1,-1 0 1,1 0-1,-1-1 1,1 1-1,0 0 0,-1 0 1,1-1-1,0 1 1,-1 0-1,1 0 1,0-1-1,0 1 1,-1 0-1,1-1 1,-2-1 8,1 0 1,0 1-1,0-1 1,0 0-1,0 0 1,0 0-1,0 0 1,0 0-1,1 0 1,-1 0-1,1 0 1,-1 0-1,1-5 1,0 7-13,0-1 1,0 0-1,1 0 1,-1 0 0,0 0-1,1 0 1,-1 0 0,0 0-1,1 0 1,-1 1-1,1-1 1,0 0 0,-1 0-1,1 1 1,0-1 0,-1 0-1,1 1 1,0-1 0,0 1-1,-1-1 1,3 0-1,1-1 8,1 1-1,-1 0 0,1 0 1,0 0-1,0 0 0,-1 1 1,1-1-1,0 1 0,0 1 1,8 0-1,71 4 24,-65-5-32,-1 0-1,1 1 0,0 1 1,-1 1-1,1 0 0,-1 1 1,0 1-1,20 9 1,-36-13-10,0 0 0,0 0 1,0 0-1,0 1 1,0-1-1,0 1 1,-1-1-1,1 1 1,0 0-1,-1 0 1,3 2-1,-4-3 4,0 0 0,0-1 0,1 1 1,-1 0-1,0 0 0,0-1 0,0 1 0,0 0 0,0-1 0,0 1 0,0 0 0,0 0 0,0-1 0,0 1 0,0 0 0,0 0 0,-1-1 0,1 1 0,0 0 0,-1-1 0,1 1 0,0 0 0,-1-1 1,0 2-1,-4 2 2,0 1 1,0-1 0,0 1 0,-1-2 0,0 1 0,-10 5-1,-29 19 172,25-11-69,0-1 0,-2-2 0,-25 15-1,-14 9 5,44-29-101,17-9-8,-1 0-1,1 0 1,0 0 0,0 0 0,0 0-1,0 0 1,0 0 0,0 0 0,0 0 0,0 0-1,-1 0 1,1 0 0,0 0 0,0 0-1,0 0 1,0 0 0,0 0 0,0 0 0,0 0-1,0 0 1,0-1 0,-1 1 0,1 0 0,0 0-1,0 0 1,0 0 0,0 0 0,0 0-1,0 0 1,0 0 0,0 0 0,0 0 0,0-1-1,0 1 1,0 0 0,0 0 0,0 0-1,0 0 1,0 0 0,0 0 0,0 0 0,0 0-1,0-1 1,0 1 0,0 0 0,0 0-1,0 0 1,0 0 0,0 0 0,0 0 0,0 0-1,0 0 1,0-1 0,0 1 0,0 0-1,0 0 1,0 0 0,0 0 0,0 0 0,1 0-1,-1 0 1,0 0 0,0 0 0,0 0-1,0 0 1,0 0 0,0 0 0,0-1 0,3-1-42,-1-1 0,1 0 0,0 1 0,0-1 0,0 1 1,0 0-1,0 0 0,0 0 0,5-2 0,7-4-150,0-1 0,0 0 0,-1-1-1,15-15 1,26-18-72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29.889"/>
    </inkml:context>
    <inkml:brush xml:id="br0">
      <inkml:brushProperty name="width" value="0.1" units="cm"/>
      <inkml:brushProperty name="height" value="0.1" units="cm"/>
      <inkml:brushProperty name="color" value="#66CC00"/>
    </inkml:brush>
  </inkml:definitions>
  <inkml:trace contextRef="#ctx0" brushRef="#br0">176 16 7522,'18'-16'3092,"-17"16"-3027,-1 0 0,1 0 0,-1 0 0,1 0-1,-1 0 1,1 0 0,-1 0 0,1 0 0,-1 0 0,1 0 0,-1 0 0,1 1 0,-1-1 0,1 0 0,-1 0-1,1 0 1,-1 1 0,0-1 0,1 0 0,-1 0 0,1 1 0,-1-1 0,0 0 0,1 1 0,-1-1 0,0 1-1,1-1 1,0 3 24,0-1 0,0 0 0,0 0 0,0 1 0,-1-1 0,1 0 0,-1 1 0,0-1 0,1 1 0,-1-1-1,0 0 1,0 1 0,-1-1 0,1 1 0,0-1 0,-2 3 0,-4 15 142,-1-1 0,-18 31-1,4-5-133,-57 104-19,35-73-482,38-65 134,1 0 1,0 0-1,0 0 1,-3 24 0,4-22-117,0-5 36</inkml:trace>
  <inkml:trace contextRef="#ctx0" brushRef="#br0" timeOffset="1">183 156 7626,'25'-30'3200,"-1"9"-1567,-2 6-1017,-6 0-304,2 7-16,-3 3-104,3 7-96,2 4-56,-5 1-56,4-2-184,-17-5-48,1 1-272,2 8-160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0.219"/>
    </inkml:context>
    <inkml:brush xml:id="br0">
      <inkml:brushProperty name="width" value="0.1" units="cm"/>
      <inkml:brushProperty name="height" value="0.1" units="cm"/>
      <inkml:brushProperty name="color" value="#66CC00"/>
    </inkml:brush>
  </inkml:definitions>
  <inkml:trace contextRef="#ctx0" brushRef="#br0">0 124 8690,'4'6'3273,"2"-6"-2369,7-13-696,12 6-24,5-17 0,4 6-8,9 6-40,-7-7-40,-2 10-96,3-1-56,-19 6-192,-5-3-80,-12 5-312,-4-3-200,3 12 551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0.601"/>
    </inkml:context>
    <inkml:brush xml:id="br0">
      <inkml:brushProperty name="width" value="0.1" units="cm"/>
      <inkml:brushProperty name="height" value="0.1" units="cm"/>
      <inkml:brushProperty name="color" value="#66CC00"/>
    </inkml:brush>
  </inkml:definitions>
  <inkml:trace contextRef="#ctx0" brushRef="#br0">43 60 8146,'1'26'3036,"0"-19"-2881,-1-1 1,0 1-1,0-1 1,0 1-1,-3 11 1,2 8 20,-2 19-78,2-44-96,1 0 0,0 0 0,0 0 0,-1 0 0,1-1 0,0 1 0,-1 0 0,1 0 0,-1 0 0,1-1 0,-1 1 0,1 0 0,-1 0 0,1-1 0,-1 1 0,0 0 0,0-1 0,1 1 0,-1-1 0,0 1 0,0-1 0,1 0 0,-1 1 0,0-1 0,0 1 1,0-1-1,0 0 0,0 0 0,0 0 0,0 0 0,0 0 0,1 1 0,-1-2 0,0 1 0,0 0 0,0 0 0,0 0 0,-1-1 0,2 1-3,-1 0 1,1-1-1,-1 1 1,1-1-1,-1 1 1,1-1-1,0 1 1,-1-1-1,1 1 1,0-1-1,-1 1 1,1-1-1,0 1 0,0-1 1,0 0-1,-1 1 1,1-1-1,0 1 1,0-1-1,0 0 1,0 1-1,0-1 1,0 0-1,0 1 0,1-1 1,-1 1-1,0-1 1,0 0-1,0 1 1,0-1-1,1 1 1,-1-1-1,0 1 1,1-1-1,-1 1 1,1-2-1,15-29-29,-12 24 32,6-11 12,1 2-1,1-1 1,0 1 0,1 1-1,0 0 1,2 1-1,0 1 1,18-14 0,-31 25-17,0 1 1,0-1 0,0 1 0,0 0 0,0 0-1,0 0 1,1 0 0,-1 0 0,0 0 0,1 0-1,-1 1 1,0-1 0,1 1 0,-1 0-1,0 0 1,1-1 0,-1 2 0,1-1 0,-1 0-1,0 0 1,1 1 0,2 0 0,-3 0-20,1 1 1,-1-1 0,0 1-1,0 0 1,0-1 0,0 1-1,0 0 1,0 0 0,0 0 0,0 1-1,-1-1 1,1 0 0,-1 1-1,1-1 1,-1 1 0,0-1-1,0 1 1,0-1 0,-1 1-1,1 4 1,1 1-27,0 0 1,-1 0-1,0 1 0,0-1 1,-1 0-1,0 1 0,-1-1 1,0 0-1,0 0 0,0 1 1,-1-1-1,-3 8 0,2-10 66,0 0-1,-1 0 0,1 0 0,-1-1 0,0 1 1,0-1-1,-1 0 0,1 0 0,-1-1 1,0 1-1,0-1 0,-1 0 0,1-1 0,-1 1 1,-9 3-1,-4 0 418,-1 0 0,0-2 1,0 0-1,-27 2 0,8 0 2649,75-14-3101,59-4 1,-9 2-1784,-51 4 1100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1.218"/>
    </inkml:context>
    <inkml:brush xml:id="br0">
      <inkml:brushProperty name="width" value="0.1" units="cm"/>
      <inkml:brushProperty name="height" value="0.1" units="cm"/>
      <inkml:brushProperty name="color" value="#66CC00"/>
    </inkml:brush>
  </inkml:definitions>
  <inkml:trace contextRef="#ctx0" brushRef="#br0">119 0 5457,'3'2'111,"-1"0"1,1 0-1,-1 1 0,0-1 0,0 0 1,0 1-1,0-1 0,0 1 0,0 0 1,-1 0-1,1 0 0,-1 0 0,0 0 1,0 0-1,1 5 0,-2-4-91,-1 0 0,1 1 1,-1-1-1,0 0 0,-1 1 0,1-1 0,-1 0 0,0 0 0,0 0 1,0 0-1,-4 5 0,-14 28 180,1 2 0,1 0 1,3 1-1,-19 74 0,27-84-2,1 1-1,2 0 1,1 0-1,1 0 1,2 0 0,1 0-1,6 36 1,-6-60-178,0 0 0,1 0 0,0 0 0,0 0 0,0 0 0,1-1 0,0 1 0,1-1 0,-1 1 0,9 9 0,-9-13-12,-1-1 0,1 0 0,0 0 0,0 0 0,0 0 0,0 0 0,0 0 0,1-1 0,-1 0 0,0 1 0,1-1 0,-1 0 0,1-1 0,-1 1 0,1-1 0,-1 0 0,1 1 0,0-2 0,-1 1 0,1 0 0,-1-1 0,1 1 0,5-3 0,2 0 15,0-1 1,0-1-1,0 1 1,0-2 0,-1 0-1,0 0 1,0 0-1,0-2 1,-1 1-1,0-1 1,-1 0-1,1-1 1,-2 0-1,1 0 1,7-13-1,9-18-8,-1-1 0,26-69-1,-24 53 1,131-241 873,-168 321-690,2 0 0,0 0 0,2 1 0,-10 44 0,-11 111-144,28-171-55,-5 35-8,2 1 1,2 0 0,4 59-1,-2-103-8,0 1 0,0 0 0,0-1 0,0 1-1,0 0 1,0-1 0,0 1 0,0 0-1,0-1 1,0 1 0,0 0 0,0-1 0,0 1-1,1 0 1,-1-1 0,0 1 0,0 0 0,1-1-1,-1 1 1,0-1 0,1 1 0,-1-1-1,1 1 1,-1-1 0,1 1 0,-1-1 0,1 1-1,-1-1 1,1 1 0,-1-1 0,1 0 0,0 0-1,-1 1 1,1-1 0,0 0 0,0 1-1,0-2-90,1 0 0,-1 0 1,0 0-1,0 0 0,0 0 0,0 0 0,0-1 0,0 1 0,0 0 0,0 0 0,0-1 0,0 1 0,-1-1 0,1 1 0,-1 0 0,1-3 0,11-26-575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1.561"/>
    </inkml:context>
    <inkml:brush xml:id="br0">
      <inkml:brushProperty name="width" value="0.1" units="cm"/>
      <inkml:brushProperty name="height" value="0.1" units="cm"/>
      <inkml:brushProperty name="color" value="#66CC00"/>
    </inkml:brush>
  </inkml:definitions>
  <inkml:trace contextRef="#ctx0" brushRef="#br0">176 15 6817,'9'-13'2506,"-8"11"-2016,-4 6-269,-5 18 482,5-6-590,-10 32 218,-32 69 0,29-69-259,2 0 0,2 1 1,2 0-1,-5 59 0,3-19-44,-3-16-9,10-51-156,0-1-1,2 1 0,0 1 0,1-1 0,2 26 0,-1-63-9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1.920"/>
    </inkml:context>
    <inkml:brush xml:id="br0">
      <inkml:brushProperty name="width" value="0.1" units="cm"/>
      <inkml:brushProperty name="height" value="0.1" units="cm"/>
      <inkml:brushProperty name="color" value="#66CC00"/>
    </inkml:brush>
  </inkml:definitions>
  <inkml:trace contextRef="#ctx0" brushRef="#br0">280 1 6801,'32'47'3586,"-22"-36"-3597,-2 1 0,1 0 1,-2 0-1,12 25 0,-17-32 13,0 0 0,0 0-1,-1 0 1,1 1 0,-1-1 0,0 1 0,-1-1-1,0 1 1,1 0 0,-2-1 0,1 1 0,-1-1 0,0 1-1,0-1 1,0 1 0,-1-1 0,1 0 0,-1 0 0,-1 0-1,1 0 1,-1 0 0,0 0 0,-3 4 0,-1-1 5,-1-1 0,0 1 0,0-2 0,-1 1 0,0-1 0,0-1 0,0 1 0,0-2 0,-1 1 0,0-1 0,-16 4 0,25-8-5,-43 13 468,1 2 0,-47 24 0,65-32-115,2 1 201,23-7-545,0-1 0,0 1 0,-1-1 0,1 1 0,0-1 0,0 1 0,0-1 0,0 1 0,0-1 0,0 1 0,0 0 0,0-1 0,0 1-1,0-1 1,0 1 0,0-1 0,1 1 0,-1-1 0,0 1 0,0-1 0,0 1 0,1-1 0,-1 1 0,0-1 0,1 1 0,-1-1 0,0 1 0,1-1 0,-1 0 0,1 1 0,-1-1 0,1 0 0,-1 1 0,0-1 0,1 0 0,-1 0 0,1 1 0,-1-1 0,2 0 0,16 13 29,1-2 1,1 0-1,0-1 1,0-1 0,0-1-1,37 9 1,10 5-9,110 37-87,-173-58-54,-1 0 0,0 0 0,0-1 0,1 1 0,-1-1 0,0 0 0,1 0 1,6 0-1,-4-1-170,5-4-55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8.682"/>
    </inkml:context>
    <inkml:brush xml:id="br0">
      <inkml:brushProperty name="width" value="0.1" units="cm"/>
      <inkml:brushProperty name="height" value="0.1" units="cm"/>
      <inkml:brushProperty name="color" value="#66CC00"/>
    </inkml:brush>
  </inkml:definitions>
  <inkml:trace contextRef="#ctx0" brushRef="#br0">43 6 7554,'1'-1'94,"0"1"1,0-1-1,0 0 1,-1 1-1,1 0 1,0-1-1,0 1 1,0-1-1,0 1 1,0 0-1,0 0 1,0-1-1,0 1 1,0 0-1,0 0 1,0 0-1,0 0 1,0 0-1,0 0 1,0 1-1,0-1 1,0 0-1,0 0 1,0 1-1,-1-1 1,1 0-1,0 1 1,0-1-1,1 2 1,-1-1-47,0 1 1,0 0 0,0 0 0,0-1-1,0 1 1,0 0 0,-1 0 0,1 0-1,-1 0 1,1 0 0,-1 0 0,0 0-1,0 3 1,0 8-25,0-1 0,-1 1 1,-5 19-1,-2-2 136,-2 0-1,-14 29 1,7-16 48,13-32-118,2 0 0,-1-1 0,2 1 0,-2 22 0,2-15 442,2-21-491,-1 0 1,1 0-1,1 0 0,-1 0 0,0 0 0,1 1 0,-1-1 0,1 0 0,0 1 0,0-1 0,0 1 0,0 0 0,2-3 0,41-32 146,-14 11-111,-15 8-84,-1-1 0,0 0 0,-2-1 0,21-40 0,-33 57 0,1 0-12,0 0 0,0 0 0,0 0 1,0 0-1,0 1 0,1-1 0,-1 1 0,1 0 0,0 0 1,0 0-1,0 0 0,0 0 0,4-2 0,24-17-1126,-27 18 874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2.250"/>
    </inkml:context>
    <inkml:brush xml:id="br0">
      <inkml:brushProperty name="width" value="0.1" units="cm"/>
      <inkml:brushProperty name="height" value="0.1" units="cm"/>
      <inkml:brushProperty name="color" value="#66CC00"/>
    </inkml:brush>
  </inkml:definitions>
  <inkml:trace contextRef="#ctx0" brushRef="#br0">258 0 6161,'-19'10'2769,"1"2"-897,-4 12-1552,-2 6-32,1 17-64,-2-1-7,2 20-65,3 10 0,-1-2-96,4 13-8,3-18-16,1-15-24,4-16-136,1-24-96,6-15-449,4-12 417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2.594"/>
    </inkml:context>
    <inkml:brush xml:id="br0">
      <inkml:brushProperty name="width" value="0.1" units="cm"/>
      <inkml:brushProperty name="height" value="0.1" units="cm"/>
      <inkml:brushProperty name="color" value="#66CC00"/>
    </inkml:brush>
  </inkml:definitions>
  <inkml:trace contextRef="#ctx0" brushRef="#br0">4 1 7794,'-4'0'2768,"9"13"-2432,2 13 40,4 13-64,1 7 73,4 18 7,4 7-40,-8 14-96,6 11-88,0 1-72,1-2-56,-2-16-40,-1-12-32,-9-24-224,-7-12-64,-5-20-448,-3-9 463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2.925"/>
    </inkml:context>
    <inkml:brush xml:id="br0">
      <inkml:brushProperty name="width" value="0.1" units="cm"/>
      <inkml:brushProperty name="height" value="0.1" units="cm"/>
      <inkml:brushProperty name="color" value="#66CC00"/>
    </inkml:brush>
  </inkml:definitions>
  <inkml:trace contextRef="#ctx0" brushRef="#br0">4 66 8154,'-3'-26'2960,"5"10"-2480,20 4-271,10 6-49,9 4-152,13-1 24,17 6-48,-7-3-160,-5 5 160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3.284"/>
    </inkml:context>
    <inkml:brush xml:id="br0">
      <inkml:brushProperty name="width" value="0.1" units="cm"/>
      <inkml:brushProperty name="height" value="0.1" units="cm"/>
      <inkml:brushProperty name="color" value="#66CC00"/>
    </inkml:brush>
  </inkml:definitions>
  <inkml:trace contextRef="#ctx0" brushRef="#br0">91 30 6201,'-39'-29'3420,"43"31"-2416,28 15-288,-14-8-697,0 0-1,-1 2 1,0 0 0,-1 1-1,0 0 1,-1 1 0,0 1-1,14 18 1,-28-30-22,0 0 0,0 0 0,0 1 1,0-1-1,0 0 0,0 1 0,-1-1 0,1 0 0,-1 1 0,1-1 0,-1 1 0,0-1 1,0 0-1,0 1 0,0-1 0,-1 1 0,1-1 0,-1 0 0,1 1 0,-1-1 0,0 0 0,0 1 1,0-1-1,0 0 0,0 0 0,-1 0 0,1 0 0,-4 3 0,-5 7 6,0 0-1,-1-1 0,-20 15 1,7-7 54,19-14-51,-16 15 176,1 0 0,-23 29 0,39-44-137,0 0 0,0 1 0,1-1 0,0 1 0,0 0 0,0 0 0,0 0 0,1 0 0,0 0 0,1 0 0,-1 1 0,1-1 0,0 1 0,1-1 0,0 1 0,0 7 0,1-10-29,0 0 0,1 0 0,-1 0 0,1 0-1,0 0 1,0 0 0,0-1 0,0 1-1,1-1 1,0 1 0,-1-1 0,7 5 0,45 32 31,-39-30-30,18 12-8,-11-8 5,37 30 0,-34-21-8,-19-18-4,1 1 0,-1 0-1,0 0 1,0 0 0,-1 1 0,0 0-1,7 11 1,-12-17 0,1 0 0,-1 0 0,0 1 0,0-1 1,0 0-1,0 0 0,0 0 0,0 0 0,0 1 0,0-1 0,0 0 0,0 0 0,-1 0 0,1 0 0,-1 0 0,1 0 0,0 0 1,-1 0-1,0 0 0,1 0 0,-1 0 0,0 0 0,1 0 0,-1 0 0,0 0 0,0 0 0,0-1 0,0 1 0,0 0 0,0-1 0,0 1 1,0 0-1,0-1 0,0 0 0,-1 1 0,-47 20 110,44-19-96,-59 21 105,-115 60 1,171-79-359,13-10-144,15-9-200,7-5 225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3.622"/>
    </inkml:context>
    <inkml:brush xml:id="br0">
      <inkml:brushProperty name="width" value="0.1" units="cm"/>
      <inkml:brushProperty name="height" value="0.1" units="cm"/>
      <inkml:brushProperty name="color" value="#66CC00"/>
    </inkml:brush>
  </inkml:definitions>
  <inkml:trace contextRef="#ctx0" brushRef="#br0">1 41 6561,'0'-1'2705,"41"-16"-1217,70-4-1352,-51 19 16,-14 7-64,1 2-24,-17-1-24,12 6-16,-19-10-64,-6 1-136,-9-3 128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3.970"/>
    </inkml:context>
    <inkml:brush xml:id="br0">
      <inkml:brushProperty name="width" value="0.1" units="cm"/>
      <inkml:brushProperty name="height" value="0.1" units="cm"/>
      <inkml:brushProperty name="color" value="#66CC00"/>
    </inkml:brush>
  </inkml:definitions>
  <inkml:trace contextRef="#ctx0" brushRef="#br0">869 25 7426,'-12'-8'653,"-19"-8"668,30 16-1276,-1 0-1,1-1 0,0 1 0,0 0 1,-1 0-1,1 0 0,0 0 0,-1 0 1,1 0-1,0 1 0,0-1 0,-1 0 0,1 1 1,0-1-1,0 1 0,-1-1 0,1 1 1,0-1-1,0 1 0,0 0 0,0 0 1,0-1-1,0 1 0,-1 1 0,-9 9 140,-1-1 0,0 0-1,-20 11 1,19-13-67,0 1 0,1 1 0,-20 18 0,-264 331 719,177-207-757,68-90-66,-77 72 1,122-128-17,-2 0-49,1 1 1,0 0-1,0 0 1,1 1-1,0 0 0,-10 17 1,37-33-1276,17-11 889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4.286"/>
    </inkml:context>
    <inkml:brush xml:id="br0">
      <inkml:brushProperty name="width" value="0.1" units="cm"/>
      <inkml:brushProperty name="height" value="0.1" units="cm"/>
      <inkml:brushProperty name="color" value="#66CC00"/>
    </inkml:brush>
  </inkml:definitions>
  <inkml:trace contextRef="#ctx0" brushRef="#br0">84 0 6401,'0'17'2353,"-8"12"-1793,5 14-280,-7-4 136,-2 9 24,1 13-16,-1-4-48,2 11-208,1-4-56,5 8-200,-1-20-216,5-6 216</inkml:trace>
  <inkml:trace contextRef="#ctx0" brushRef="#br0" timeOffset="1">347 143 7826,'29'-3'2640,"22"6"-2584,-11-1 0,-11-4-16,-6-6-24,-10-2-96,6 2-280,-6 0 256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4.620"/>
    </inkml:context>
    <inkml:brush xml:id="br0">
      <inkml:brushProperty name="width" value="0.1" units="cm"/>
      <inkml:brushProperty name="height" value="0.1" units="cm"/>
      <inkml:brushProperty name="color" value="#66CC00"/>
    </inkml:brush>
  </inkml:definitions>
  <inkml:trace contextRef="#ctx0" brushRef="#br0">311 12 7506,'-43'-11'2720,"34"29"-2392,10 23 24,1 7-144,-2-12-72,0 10-56,-2-7-64,-1-4-112,-2-2-176,-8-4 192</inkml:trace>
  <inkml:trace contextRef="#ctx0" brushRef="#br0" timeOffset="1">11 397 7610,'-10'-5'2912,"21"5"-2192,9 0-175,19 5-241,6 0-48,7 3-96,1 0-64,-9 2-72,-5 1-72,-12-1-256,-6 0 2800,2-10-1952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5.178"/>
    </inkml:context>
    <inkml:brush xml:id="br0">
      <inkml:brushProperty name="width" value="0.1" units="cm"/>
      <inkml:brushProperty name="height" value="0.1" units="cm"/>
      <inkml:brushProperty name="color" value="#66CC00"/>
    </inkml:brush>
  </inkml:definitions>
  <inkml:trace contextRef="#ctx0" brushRef="#br0">1532 0 7930,'-3'0'166,"0"1"1,0-1 0,1 0 0,-1 1-1,0-1 1,1 1 0,-1 0-1,0 0 1,1 0 0,-1 0-1,1 1 1,0-1 0,-1 0 0,1 1-1,0 0 1,0 0 0,-4 3-1,-37 45-532,29-33 602,-46 52-23,3 3 1,-49 82 0,65-86-151,-4-3-1,-2-1 1,-3-3 0,-2-2 0,-3-2-1,-79 63 1,-279 264 30,328-301-188,-189 142 0,268-225 35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5.538"/>
    </inkml:context>
    <inkml:brush xml:id="br0">
      <inkml:brushProperty name="width" value="0.1" units="cm"/>
      <inkml:brushProperty name="height" value="0.1" units="cm"/>
      <inkml:brushProperty name="color" value="#66CC00"/>
    </inkml:brush>
  </inkml:definitions>
  <inkml:trace contextRef="#ctx0" brushRef="#br0">215 0 7538,'-29'38'3055,"-25"44"-3142,41-61 395,4-7-253,-4 4 47,1 0 0,1 1 0,1 1 0,1 0 0,0 0 0,-6 26-1,-15 135 928,29-178-1022,1-1 0,0 1 1,0-1-1,0 1 0,1-1 1,-1 1-1,1-1 0,-1 0 1,1 1-1,0-1 0,0 1 0,0-1 1,0 0-1,0 0 0,0 0 1,0 0-1,1 0 0,-1 0 1,1 0-1,0 0 0,0 0 1,-1-1-1,1 1 0,0-1 1,0 1-1,1-1 0,-1 0 1,0 0-1,0 0 0,1 0 0,-1 0 1,4 1-1,11 3 36,0-1-1,0 0 1,27 2-1,-35-5-40,82 6-288,150-6 0,-135-5 189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9.019"/>
    </inkml:context>
    <inkml:brush xml:id="br0">
      <inkml:brushProperty name="width" value="0.1" units="cm"/>
      <inkml:brushProperty name="height" value="0.1" units="cm"/>
      <inkml:brushProperty name="color" value="#66CC00"/>
    </inkml:brush>
  </inkml:definitions>
  <inkml:trace contextRef="#ctx0" brushRef="#br0">253 0 5977,'-42'110'2439,"38"-100"-2086,0 0 1,1 0-1,0 0 0,1 1 0,0-1 0,1 1 0,0 0 0,1 14 0,0 3 116,-2-1-125,-2 0 0,-1 0 1,-10 34-1,-6 34 78,18-77-381,-1 0 1,-1-1 0,-11 29-1,15-41-67,-1 0 0,0-1 0,-1 1 0,1 0 0,-1-1 0,0 1 0,0-1 0,-1 0 0,1 0 0,-1 0 0,0 0 0,0-1 0,0 1 0,0-1 0,-1 0 0,-7 4 0,10-7-44,0 1 0,0-1 0,-1 1 0,1-1 0,0 0 0,0 0 1,0 0-1,0 0 0,0 0 0,-1 0 0,1 0 0,0-1 1,0 1-1,0-1 0,-4-1 0,-9-12-267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5.485"/>
    </inkml:context>
    <inkml:brush xml:id="br0">
      <inkml:brushProperty name="width" value="0.1" units="cm"/>
      <inkml:brushProperty name="height" value="0.1" units="cm"/>
      <inkml:brushProperty name="color" value="#66CC00"/>
    </inkml:brush>
  </inkml:definitions>
  <inkml:trace contextRef="#ctx0" brushRef="#br0">618 386 5353,'-2'-39'1239,"2"38"-1214,0 1-1,0-1 0,0 1 0,-1-1 0,1 1 0,0-1 0,0 1 1,-1 0-1,1-1 0,0 1 0,-1-1 0,1 1 0,-1 0 0,1-1 1,0 1-1,-1 0 0,1-1 0,-1 1 0,1 0 0,-1-1 0,1 1 1,-1 0-1,1 0 0,-1 0 0,1 0 0,-1 0 0,1-1 0,-1 1 1,1 0-1,-1 0 0,1 0 0,-1 0 0,0 1 0,-8 2 38,1 1-1,0 1 0,0-1 1,1 1-1,0 1 1,-11 9-1,-48 38-78,-139 104-127,173-135 303,1 2 0,1 0 0,1 2 1,1 1-1,2 2 0,-37 49 1,59-72-104,1 0 1,-1 0-1,1 1 1,1-1-1,-1 1 1,1 0-1,1 0 1,-1 0-1,1-1 1,0 1-1,0 0 1,1 1-1,0-1 1,0 0-1,1 0 1,0 0-1,0 0 1,1-1-1,0 1 1,0 0-1,0 0 1,1-1 0,0 0-1,0 1 1,1-1-1,0 0 1,4 5-1,10 12 71,0-2 0,2 0-1,0-1 1,1-1 0,29 20 0,-11-10-15,196 141 359,-191-142-409,2-1 0,1-3 0,73 27 0,-8-17 15,126 20 1,-170-40-57,40 5 62,185 10 1,110-27 221,-103-22-178,-248 13-112,-1-2 0,0-3-1,83-30 1,-109 31-10,-2-1-1,1-1 1,-2-1-1,0-1 1,0-1-1,-2-1 1,0-1-1,-1 0 1,-1-2-1,17-22 0,10-21 2,-2-2 0,36-77 0,-66 118-1,-1 0-1,-1-1 1,-2-1 0,13-48-1,-20 60 12,0-1 1,0 0-1,-1 0 0,-1 0 1,-1 0-1,0 0 0,-1 0 1,0 1-1,-1-1 0,-9-24 1,-1 6 19,-2 1 1,-1 0-1,-2 1 1,-41-55 0,18 36-9,-91-85 0,100 107-29,-1 3 0,-2 0 0,0 2 1,-1 2-1,-2 1 0,-46-17 0,-8 3 9,-148-33-1,182 54-2,-1 3 1,0 2-1,0 3 0,-1 2 1,1 3-1,0 2 0,-1 4 1,1 1-1,1 4 0,0 1 1,0 4-1,-62 25 0,-285 126 87,288-111-83,-153 99 0,241-137-89,2 2 0,0 1-1,1 1 1,2 1 0,0 1 0,2 2 0,0 0 0,-27 45 0,22-24-106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6.204"/>
    </inkml:context>
    <inkml:brush xml:id="br0">
      <inkml:brushProperty name="width" value="0.1" units="cm"/>
      <inkml:brushProperty name="height" value="0.1" units="cm"/>
      <inkml:brushProperty name="color" value="#66CC00"/>
    </inkml:brush>
  </inkml:definitions>
  <inkml:trace contextRef="#ctx0" brushRef="#br0">38 97 6713,'-38'-49'3033,"66"46"-720,31 6-2209,5 2-48,7-5 0,-5 0-8,-9-5-24,-3-3 40,-9 0-64,-3 1 8,-12-1-40,-6 1-104,1 6-176,-7-1-337,-8-5 425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6.539"/>
    </inkml:context>
    <inkml:brush xml:id="br0">
      <inkml:brushProperty name="width" value="0.1" units="cm"/>
      <inkml:brushProperty name="height" value="0.1" units="cm"/>
      <inkml:brushProperty name="color" value="#66CC00"/>
    </inkml:brush>
  </inkml:definitions>
  <inkml:trace contextRef="#ctx0" brushRef="#br0">776 1 7202,'-13'32'1193,"-2"0"1,-33 56-1,-9 16-837,22-35-202,-2-2 0,-3-2-1,-75 93 1,-22-1-3,-68 88-40,188-222-345,-1 0 1,-21 20-1,58-51 10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6.878"/>
    </inkml:context>
    <inkml:brush xml:id="br0">
      <inkml:brushProperty name="width" value="0.1" units="cm"/>
      <inkml:brushProperty name="height" value="0.1" units="cm"/>
      <inkml:brushProperty name="color" value="#66CC00"/>
    </inkml:brush>
  </inkml:definitions>
  <inkml:trace contextRef="#ctx0" brushRef="#br0">169 1 7666,'0'5'2744,"-5"15"-2256,4 17-336,-21-9 32,9 17 40,-5 7 49,-18-6-9,16 10-104,-13-8-24,20-1-96,5-7 8,10 2-72,11-4-88,-16-21-200,19 4-289,-16-34 377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7.200"/>
    </inkml:context>
    <inkml:brush xml:id="br0">
      <inkml:brushProperty name="width" value="0.1" units="cm"/>
      <inkml:brushProperty name="height" value="0.1" units="cm"/>
      <inkml:brushProperty name="color" value="#66CC00"/>
    </inkml:brush>
  </inkml:definitions>
  <inkml:trace contextRef="#ctx0" brushRef="#br0">3 226 8922,'-1'-2'201,"1"-1"1,-1 0-1,1 1 0,0-1 1,0 0-1,0 0 0,0 1 1,0-1-1,0 0 0,1 1 1,-1-1-1,1 0 0,0 1 1,0-1-1,0 0 0,3-4 1,30-31-612,-14 19 662,-1-1-222,-12 12-21,1-1 1,0 1-1,1 1 0,0 0 1,19-12-1,-18 12-1,46-20 15,-53 25-22,-1 1-1,0 1 1,1-1-1,0 0 1,-1 1-1,1-1 1,-1 1-1,1 0 1,0-1 0,-1 1-1,1 1 1,0-1-1,-1 0 1,1 1-1,0-1 1,-1 1-1,1 0 1,-1 0-1,4 1 1,-2 2 7,1 0 0,-1 0 0,1 0 0,-1 0 0,0 1 0,-1-1 1,1 1-1,-1 0 0,0 0 0,0 0 0,-1 1 0,1-1 0,-1 1 1,0 0-1,-1-1 0,0 1 0,2 8 0,-1 11 54,-1-1 0,-1 1 0,-3 26 0,-1 8 50,-11 218 333,4-113-305,10-148-124,1 1 18,0 0 0,-2 0 0,0 0 0,-1-1 0,0 1 0,-1-1 0,-1 0 0,-1 0 0,-7 15 0,6-18-15,5-9-17,1-1 0,-1 0 0,0 0 0,0 0 0,0 0 0,0 0 0,0 0 0,-1-1 0,-3 5 0,4-7-7,1 1 0,-1-1 0,1 1 1,-1-1-1,1 0 0,-1 0 0,1 0 1,-1 0-1,1 0 0,-1 0 0,1 0 0,-1 0 1,1 0-1,-1-1 0,1 1 0,-1-1 1,1 1-1,0-1 0,-1 1 0,1-1 1,0 0-1,-1 0 0,1 0 0,0 0 0,0 0 1,0 0-1,0 0 0,0 0 0,-2-3 1,-9-8-123,0-1 0,0-1 0,2 0 0,0 0 0,-13-26 0,-2-8 10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7.554"/>
    </inkml:context>
    <inkml:brush xml:id="br0">
      <inkml:brushProperty name="width" value="0.1" units="cm"/>
      <inkml:brushProperty name="height" value="0.1" units="cm"/>
      <inkml:brushProperty name="color" value="#66CC00"/>
    </inkml:brush>
  </inkml:definitions>
  <inkml:trace contextRef="#ctx0" brushRef="#br0">4 37 7762,'10'-15'2960,"-2"5"-1959,3 7-833,8 5-80,-5-6-32,4 1-8,7 5 0,1-2-24,2-4-136,-3 4-152,-7-1 151</inkml:trace>
  <inkml:trace contextRef="#ctx0" brushRef="#br0" timeOffset="1">112 66 8362,'-111'124'2896,"122"-123"-2584,10 1-256,-1-2-16,11-7-8,4 1-48,3-11-152,1-4-208,-4-12 232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7.883"/>
    </inkml:context>
    <inkml:brush xml:id="br0">
      <inkml:brushProperty name="width" value="0.1" units="cm"/>
      <inkml:brushProperty name="height" value="0.1" units="cm"/>
      <inkml:brushProperty name="color" value="#66CC00"/>
    </inkml:brush>
  </inkml:definitions>
  <inkml:trace contextRef="#ctx0" brushRef="#br0">0 111 8914,'38'-107'3049,"-30"104"-2945,13 3-40,17 5 16,-2-2-40,4-3 8,-2 0-16,-6-3-136,3-1-144,-12 4-489,-8 5 465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8.221"/>
    </inkml:context>
    <inkml:brush xml:id="br0">
      <inkml:brushProperty name="width" value="0.1" units="cm"/>
      <inkml:brushProperty name="height" value="0.1" units="cm"/>
      <inkml:brushProperty name="color" value="#66CC00"/>
    </inkml:brush>
  </inkml:definitions>
  <inkml:trace contextRef="#ctx0" brushRef="#br0">50 656 7770,'-33'10'2944,"16"-10"-2104,29 7-631,12-11-153,22 4-8,9-6 8,-6-16-32,10-1-24,-1 0-64,-4-4-281,-7 5-183,-11 1 320</inkml:trace>
  <inkml:trace contextRef="#ctx0" brushRef="#br0" timeOffset="1">365 3 7746,'-3'-2'2680,"3"13"-2424,1 11 8,-1 7 16,0 7 40,0 6-39,2 12-57,-4-2-112,-1 4-48,-5 15-32,-9-7-40,-7 8-136,-4 10-120,-8-6-377,-7 3 401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8.572"/>
    </inkml:context>
    <inkml:brush xml:id="br0">
      <inkml:brushProperty name="width" value="0.1" units="cm"/>
      <inkml:brushProperty name="height" value="0.1" units="cm"/>
      <inkml:brushProperty name="color" value="#66CC00"/>
    </inkml:brush>
  </inkml:definitions>
  <inkml:trace contextRef="#ctx0" brushRef="#br0">4 175 7634,'-3'0'3112,"6"-2"-1983,17-1-569,13 3-72,27-7-128,8-2 0,14-11-48,6-5-48,-9-13-152,-5 1-48,-3 19-56,-9 4-72,-22 13-232,-8 6-160,-17-5-432,-16-2 520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8.909"/>
    </inkml:context>
    <inkml:brush xml:id="br0">
      <inkml:brushProperty name="width" value="0.1" units="cm"/>
      <inkml:brushProperty name="height" value="0.1" units="cm"/>
      <inkml:brushProperty name="color" value="#66CC00"/>
    </inkml:brush>
  </inkml:definitions>
  <inkml:trace contextRef="#ctx0" brushRef="#br0">101 1 5353,'-8'25'1645,"2"1"0,-7 46 0,9-43-1255,-14 52 1,4-39 22,5-18-200,1 1 1,1 1 0,-5 35 0,12-53-176,-1 0 0,1-1 0,0 1 0,1 0 0,-1-1 1,2 1-1,-1 0 0,1-1 0,0 0 0,1 1 0,-1-1 1,1 0-1,1 0 0,0 0 0,-1-1 0,7 8 0,-8-12-25,1 1 0,-1-1 0,1 0 0,-1 0 0,1 0-1,0 0 1,0 0 0,0 0 0,0-1 0,0 0-1,0 1 1,0-1 0,0 0 0,1-1 0,-1 1 0,0 0-1,1-1 1,-1 0 0,0 0 0,1 0 0,-1 0-1,0-1 1,1 1 0,-1-1 0,0 0 0,7-2-1,8-3 5,-1-2-1,1 0 0,26-17 0,-26 15-24,-2-1-102,-1 0 0,0-1 0,-1-1 0,-1 0-1,0-1 1,0 0 0,-2-1 0,0-1 0,12-21 0,2-2-206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9.360"/>
    </inkml:context>
    <inkml:brush xml:id="br0">
      <inkml:brushProperty name="width" value="0.1" units="cm"/>
      <inkml:brushProperty name="height" value="0.1" units="cm"/>
      <inkml:brushProperty name="color" value="#66CC00"/>
    </inkml:brush>
  </inkml:definitions>
  <inkml:trace contextRef="#ctx0" brushRef="#br0">0 33 8418,'56'-32'2976,"-33"50"-2479,11 23-57,6-12 88,-1 3-48,2 5-104,12 3-48,-2 12-144,-5 1-48,-4-7-104,-12-12-8,-14-6-144,7-5-96,-1-6-328,-12-9-232,9-10 480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9.233"/>
    </inkml:context>
    <inkml:brush xml:id="br0">
      <inkml:brushProperty name="width" value="0.1" units="cm"/>
      <inkml:brushProperty name="height" value="0.1" units="cm"/>
      <inkml:brushProperty name="color" value="#66CC00"/>
    </inkml:brush>
  </inkml:definitions>
  <inkml:trace contextRef="#ctx0" brushRef="#br0">1 52 8898,'10'3'335,"0"0"1,0 0-1,0-1 0,0-1 1,1 0-1,-1 0 1,1-1-1,-1 0 0,19-3 1,2-3-405,57-19 0,-57 14 120,48-8 0,-78 19-51,0-1 1,0 1-1,0 0 0,1 0 1,-1-1-1,0 1 0,0 0 1,0 0-1,1 0 1,-1 0-1,0 1 0,0-1 1,0 0-1,1 0 0,-1 1 1,0-1-1,0 1 0,0-1 1,0 1-1,0-1 1,0 1-1,0 0 0,0-1 1,0 1-1,0 0 0,0 0 1,0 0-1,-1 0 0,1 0 1,0-1-1,0 2 0,-1-1 1,1 0-1,-1 0 1,1 0-1,-1 0 0,0 0 1,1 0-1,-1 0 0,0 1 1,0-1-1,0 0 0,1 0 1,-1 0-1,-1 2 1,1 2 3,0 0 0,-1 1 1,0-1-1,0 0 0,-1 0 1,1 0-1,-1 0 1,-5 8-1,-13 33 153,1 0 0,2 1 0,2 0 0,3 2 0,-12 79-1,7 36 9,9-15-141,-9 113-107,11-241-134,6-21 202,-1 0 0,1 0 0,0 0 0,-1 1 0,1-1 1,-1 0-1,1 0 0,-1 0 0,1 0 0,-1 0 0,1 0 1,-1 0-1,1 0 0,-1 0 0,1 0 0,-1 0 1,1-1-1,-1 1 0,1 0 0,-1 0 0,1 0 0,-1-1 1,1 1-1,-1 0 0,1 0 0,0-1 0,-1 1 0,1 0 1,-1-1-1,1 1 0,0 0 0,-1-1 0,1 1 1,0-1-1,0 1 0,-1-1 0,1 1 0,0-1 0,0 1 1,0-1-1,0 1 0,-1-1 0,1 0 0,-18-30-223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9.567"/>
    </inkml:context>
    <inkml:brush xml:id="br0">
      <inkml:brushProperty name="width" value="0.1" units="cm"/>
      <inkml:brushProperty name="height" value="0.1" units="cm"/>
      <inkml:brushProperty name="color" value="#66CC00"/>
    </inkml:brush>
  </inkml:definitions>
  <inkml:trace contextRef="#ctx0" brushRef="#br0">466 1 7210,'5'1'2840,"-5"9"-1688,9 16-968,3 7-152,-7-7 8,10-1-16,-1-7 8,-4-10-96,5 7-232,-13-3 208</inkml:trace>
  <inkml:trace contextRef="#ctx0" brushRef="#br0" timeOffset="1">12 150 8554,'-11'-10'3153,"13"5"-2249,37 7-808,14 1 24,16 5 72,-2-9-24,-5-8 72,7 1-88,8-2-56,1 7-24,-11-2-112,-5 5-96,-29-1-248,-2 2-200,-17 4 344</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39.904"/>
    </inkml:context>
    <inkml:brush xml:id="br0">
      <inkml:brushProperty name="width" value="0.1" units="cm"/>
      <inkml:brushProperty name="height" value="0.1" units="cm"/>
      <inkml:brushProperty name="color" value="#66CC00"/>
    </inkml:brush>
  </inkml:definitions>
  <inkml:trace contextRef="#ctx0" brushRef="#br0">110 0 8514,'-110'43'2960,"127"-37"-2655,14 8-209,-5-6-32,4-2 0,-1 3 0,6 0-248,-6-4 3192,-11-1-2312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6.887"/>
    </inkml:context>
    <inkml:brush xml:id="br0">
      <inkml:brushProperty name="width" value="0.1" units="cm"/>
      <inkml:brushProperty name="height" value="0.1" units="cm"/>
      <inkml:brushProperty name="color" value="#66CC00"/>
    </inkml:brush>
  </inkml:definitions>
  <inkml:trace contextRef="#ctx0" brushRef="#br0">2 85 9330,'-1'3'3177,"11"2"-3017,14 1-80,14-6-24,8 0 40,15-5 24,3-9 24,34 2 8,-1-9-48,8 3-32,-1 6-32,-34 4-32,-5 8-48,-29 2-128,-15-2-104,-16 0-208,-3-2-112,-11-6 376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7.219"/>
    </inkml:context>
    <inkml:brush xml:id="br0">
      <inkml:brushProperty name="width" value="0.1" units="cm"/>
      <inkml:brushProperty name="height" value="0.1" units="cm"/>
      <inkml:brushProperty name="color" value="#66CC00"/>
    </inkml:brush>
  </inkml:definitions>
  <inkml:trace contextRef="#ctx0" brushRef="#br0">1 51 8890,'29'-51'3025,"-9"86"-2793,11-4-64,15-10 8,7-1 80,11-2-64,-5 0 24,-13 3-88,-7-1-40,-24 3-16,-15 2-32,-20-7-24,-22-2 8,-22 1-80,-7-3-64,-4 4-192,15 0-184,13-8 320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7.620"/>
    </inkml:context>
    <inkml:brush xml:id="br0">
      <inkml:brushProperty name="width" value="0.1" units="cm"/>
      <inkml:brushProperty name="height" value="0.1" units="cm"/>
      <inkml:brushProperty name="color" value="#66CC00"/>
    </inkml:brush>
  </inkml:definitions>
  <inkml:trace contextRef="#ctx0" brushRef="#br0">0 101 9154,'41'-41'3297,"-36"41"-2713,10 1-360,16 4-40,2-6 48,5-9 32,13 1 32,0-9-104,9 7-64,13 8-56,-24-7-40,-5 8-112,-14 0-120,-17 2-288,0 4-184,-13 1 1576,-5-2-832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8.191"/>
    </inkml:context>
    <inkml:brush xml:id="br0">
      <inkml:brushProperty name="width" value="0.1" units="cm"/>
      <inkml:brushProperty name="height" value="0.1" units="cm"/>
      <inkml:brushProperty name="color" value="#66CC00"/>
    </inkml:brush>
  </inkml:definitions>
  <inkml:trace contextRef="#ctx0" brushRef="#br0">483 0 7962,'-85'84'2314,"83"-81"-2250,-1 0 1,1 1-1,-1-1 1,1 1 0,0-1-1,0 1 1,1 0-1,-1 0 1,1 0 0,-2 7-1,-5 13 170,-33 37 414,30-46-531,0 0 0,2 0-1,0 1 1,-13 30 0,6-2 2,-2 0 1,-43 77-1,53-109-93,0 0 0,0 0 1,-1 0-1,0-1 0,-1 0 0,0-1 1,-1 0-1,0-1 0,-1 0 0,0-1 1,0 0-1,-1-1 0,-23 10 0,62-28-14,-1-2-1,0-1 0,-1-1 0,0-1 0,-1-1 0,-1-1 0,24-27 0,-6 10-3,50-36 1,-77 61-6,1 2 0,1 0 1,-1 1-1,1 0 1,0 1-1,1 0 1,-1 2-1,19-4 1,-34 8-5,1 0 1,-1-1-1,1 1 1,-1 0-1,1 0 1,-1 0 0,1 0-1,-1 0 1,1 0-1,-1 0 1,1 0-1,0 0 1,-1 0 0,1 0-1,-1 0 1,1 0-1,-1 0 1,1 1 0,-1-1-1,1 0 1,-1 0-1,1 0 1,-1 1-1,1-1 1,-1 0 0,0 1-1,1-1 1,-1 0-1,1 1 1,-1-1 0,0 1-1,1-1 1,-1 1-1,0-1 1,0 1-1,1 0 1,-7 22-7,-26 26 10,-68 72 80,-19 24 279,102-119-279,1 1 1,1 0 0,1 1-1,2 0 1,-11 32-1,-32 153 251,37-138-238,16-60-87,2-11-14,0 0-1,0-1 0,-1 1 1,1-1-1,-1 1 0,0-1 0,0 1 1,0-1-1,0 1 0,-1-1 1,1 0-1,-1 0 0,0 0 0,-4 6 1,5-10-22,1 1-1,-1 0 1,0-1 0,0 0 0,1 1-1,-1-1 1,0 1 0,1-1-1,-1 0 1,1 1 0,-1-1 0,1 0-1,-1 0 1,1 1 0,-1-1 0,1 0-1,0 0 1,-1 0 0,1 1 0,0-1-1,0 0 1,-1-2 0,-5-20-484,-1-51-674,4 14 853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8.606"/>
    </inkml:context>
    <inkml:brush xml:id="br0">
      <inkml:brushProperty name="width" value="0.1" units="cm"/>
      <inkml:brushProperty name="height" value="0.1" units="cm"/>
      <inkml:brushProperty name="color" value="#66CC00"/>
    </inkml:brush>
  </inkml:definitions>
  <inkml:trace contextRef="#ctx0" brushRef="#br0">1 8 6145,'5'-7'2809,"4"7"-713,1 7-1736,5-1-55,5 6-49,-2-7-72,6 4-88,1 1-48,-2-6-120,3 9-88,2-10-40,-3 0 72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8.937"/>
    </inkml:context>
    <inkml:brush xml:id="br0">
      <inkml:brushProperty name="width" value="0.1" units="cm"/>
      <inkml:brushProperty name="height" value="0.1" units="cm"/>
      <inkml:brushProperty name="color" value="#66CC00"/>
    </inkml:brush>
  </inkml:definitions>
  <inkml:trace contextRef="#ctx0" brushRef="#br0">282 119 8538,'0'-1'163,"1"-1"0,-1 1 0,1 0 1,0 0-1,-1 0 0,1 0 0,0 0 0,0 0 1,0 0-1,0 1 0,0-1 0,0 0 0,0 0 1,0 1-1,0-1 0,0 0 0,0 1 0,0-1 1,0 1-1,3-1 0,-4 1-115,1 1 0,-1-1 1,1 1-1,0-1 0,-1 1 0,1-1 1,-1 1-1,1-1 0,-1 1 0,1-1 1,-1 1-1,1 0 0,-1-1 0,0 1 1,1 0-1,-1-1 0,0 1 0,0 0 1,1-1-1,-1 1 0,0 0 0,0 0 1,0-1-1,0 2 0,1 5 46,-1 0-1,0-1 1,0 1-1,0 0 1,-1 0-1,0-1 0,-2 8 1,-8 18-124,-1 0 1,-1 0 0,-2-1-1,-1-1 1,-1-1-1,-2 0 1,-1-1-1,-1-1 1,-30 29-1,50-55-28,0 0 0,0 1-1,0-1 1,-1 0 0,1 0 0,-1 1-1,1-1 1,-1 0 0,1 0-1,-1-1 1,1 1 0,-1 0 0,0 0-1,1-1 1,-1 1 0,0-1-1,0 0 1,0 1 0,1-1 0,-1 0-1,0 0 1,0 0 0,0 0 0,1 0-1,-1-1 1,0 1 0,0-1-1,0 1 1,-2-2 0,-11-12-312</inkml:trace>
  <inkml:trace contextRef="#ctx0" brushRef="#br0" timeOffset="1">73 0 7290,'-17'88'2590,"-6"107"1,-5 24-1254,26-195-1157,0-1 0,2 1 0,0-1 0,2 1 0,0-1 0,2 1 0,0-1 0,2 0 0,0-1 0,2 1 0,1-1 0,17 33-1,-21-46-125,-1 0-1,2 0 0,-1 0 1,1-1-1,1 0 0,-1 0 0,1-1 1,1 0-1,15 13 0,-18-17-29,0 0 0,0 0 0,0-1 0,1 1 0,-1-1 0,1 0 0,-1-1-1,1 1 1,0-1 0,0 0 0,-1-1 0,1 1 0,0-1 0,0 0 0,0 0 0,0-1 0,-1 0-1,11-3 1,33-14 34,1-2 0,-2-3 0,-1-1 0,45-33 0,-75 47-367,0-1 0,-1-1 0,0-1 0,-1 0 0,0-1 0,16-22 0,-9-11-269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9.339"/>
    </inkml:context>
    <inkml:brush xml:id="br0">
      <inkml:brushProperty name="width" value="0.1" units="cm"/>
      <inkml:brushProperty name="height" value="0.1" units="cm"/>
      <inkml:brushProperty name="color" value="#66CC00"/>
    </inkml:brush>
  </inkml:definitions>
  <inkml:trace contextRef="#ctx0" brushRef="#br0">237 0 7986,'-5'23'3200,"-6"5"-1671,-10 8-1041,2 20-48,-15 8-48,3 8-96,11 25-192,-8-7-80,15-1-152,-8-8-96,4-17-216,6-10-168,6-5 408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3.517"/>
    </inkml:context>
    <inkml:brush xml:id="br0">
      <inkml:brushProperty name="width" value="0.1" units="cm"/>
      <inkml:brushProperty name="height" value="0.1" units="cm"/>
      <inkml:brushProperty name="color" value="#66CC00"/>
    </inkml:brush>
  </inkml:definitions>
  <inkml:trace contextRef="#ctx0" brushRef="#br0">21 9 8994,'0'-1'76,"0"1"1,0 0-1,0 0 0,0-1 1,0 1-1,0 0 1,0-1-1,0 1 0,0 0 1,0 0-1,0-1 1,0 1-1,0 0 0,0 0 1,0-1-1,1 1 1,-1 0-1,0 0 0,0-1 1,0 1-1,0 0 0,0 0 1,1-1-1,-1 1 1,0 0-1,0 0 0,1 0 1,-1 0-1,0-1 1,0 1-1,0 0 0,1 0 1,-1 0-1,0 0 0,1 0 1,-1 0-1,0 0 1,0 0-1,1 0 0,-1-1 1,0 1-1,1 1 1,15 5 698,8 14-578,140 107 1551,-42-36-1649,-112-83-98,0 0 0,-1 1 0,0 0 0,0 1 0,-1 0 0,0 1 0,10 17 0,-16-23-1,0-1 0,0 1 0,0 0 0,-1 1 0,0-1 0,0 0 0,0 0 0,-1 1 0,1-1 0,-1 0 0,0 0 0,-1 1 1,1-1-1,-1 0 0,0 0 0,-1 1 0,1-1 0,-1 0 0,0 0 0,0-1 0,-6 9 0,-2 4 1,-2-1-1,0 0 1,0-1-1,-2-1 1,-19 17-1,-83 61 4,62-52-3,50-37-1,-34 26 5,-50 30 1,87-58-5,0-1 0,0 1 0,0 0 1,0-1-1,0 1 0,0 0 0,0-1 0,-1 0 1,1 1-1,0-1 0,0 0 0,0 1 0,-1-1 0,1 0 1,0 0-1,-1 0 0,1 0 0,0 0 0,0 0 1,-1-1-1,-1 0 0,3 1-13,-1-1-1,0 0 1,1 1 0,-1-1-1,1 0 1,-1 0 0,1 0-1,-1 1 1,1-1 0,0 0 0,0 0-1,-1 0 1,1 0 0,0 0-1,0 0 1,0 0 0,0 0-1,0 1 1,0-1 0,0 0 0,0-2-1,1-4-199,1-1 0,0 0 0,0 0 1,6-13-1,7-17-239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49.700"/>
    </inkml:context>
    <inkml:brush xml:id="br0">
      <inkml:brushProperty name="width" value="0.1" units="cm"/>
      <inkml:brushProperty name="height" value="0.1" units="cm"/>
      <inkml:brushProperty name="color" value="#66CC00"/>
    </inkml:brush>
  </inkml:definitions>
  <inkml:trace contextRef="#ctx0" brushRef="#br0">153 1 7330,'9'6'3368,"-1"4"-695,7 13-2529,-7-5-48,-3 2-48,1 0-40,-6-4-136,7 2-72,-10-11-352,-7-7-256,2 5 511</inkml:trace>
  <inkml:trace contextRef="#ctx0" brushRef="#br0" timeOffset="1">99 201 6521,'-98'77'3081,"113"-74"-576,9 11-2161,1-5-184,1 1-24,-5 3-16,-9-4-56,-6-4-176,-1 3-128,-5 0-496,-5 4 471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5:49.676"/>
    </inkml:context>
    <inkml:brush xml:id="br0">
      <inkml:brushProperty name="width" value="0.1" units="cm"/>
      <inkml:brushProperty name="height" value="0.1" units="cm"/>
      <inkml:brushProperty name="color" value="#66CC00"/>
    </inkml:brush>
  </inkml:definitions>
  <inkml:trace contextRef="#ctx0" brushRef="#br0">9 1 10850,'-8'20'3689,"13"11"-3473,3-8-168,13 6 16,19 6-24,-19-14 0,0 1-128,-21-19-432,-11-6-224,7-7 400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4.305"/>
    </inkml:context>
    <inkml:brush xml:id="br0">
      <inkml:brushProperty name="width" value="0.1" units="cm"/>
      <inkml:brushProperty name="height" value="0.1" units="cm"/>
      <inkml:brushProperty name="color" value="#66CC00"/>
    </inkml:brush>
  </inkml:definitions>
  <inkml:trace contextRef="#ctx0" brushRef="#br0">54 304 8362,'-1'-17'691,"0"12"-480,0-1 0,0 1 0,1-1-1,0 1 1,0-1 0,0 1 0,1 0-1,0-1 1,0 1 0,0 0 0,1-1-1,0 1 1,0 0 0,4-8 0,5 1-74,0-1 0,1 1 0,0 1 0,1 0 0,0 0 0,1 2 0,0 0 0,1 0 0,27-11 0,-2-2-48,-20 12-76,0 1 0,0 1 0,1 1 0,0 0 0,0 2 0,1 0 0,-1 2 0,1 0 0,30 1 0,-50 2-12,0 0 0,0 0 0,0 1 0,0-1 0,0 1 0,0 0 0,0-1 0,0 1 0,-1 0 0,1 0 0,0 0 0,0 1 0,-1-1 0,1 0 0,-1 1 0,1-1 0,-1 1 0,1-1 0,-1 1 0,0-1 0,0 1 0,0 0 0,0 0 0,0 0 0,0 0 0,0 0 0,-1 0 0,1 0 0,-1 0 0,1 0 0,-1 0 0,0 0 0,0 0 0,0 3 0,1 12-1,-1-1 0,0 1 0,-4 22 0,2-24-4,-6 43 17,-3-1 1,-2 0-1,-3-1 1,-2-1 0,-42 89-1,17-58 109,-4-2 0,-95 128 0,104-165-59,-56 56 0,93-102-80,1 0-1,-1 0 1,1-1-1,-1 1 1,1 0-1,-1-1 1,0 1-1,1-1 1,-1 1-1,0 0 1,1-1-1,-1 1 1,0-1-1,0 0 1,0 1-1,1-1 1,-1 0-1,0 1 1,0-1-1,0 0 1,0 0-1,0 0 1,1 0-1,-1 0 1,0 0-1,0 0 1,0 0-1,0 0 1,0 0-1,0-1 1,1 1-1,-1 0 1,0 0-1,0-1 1,0 1 0,0-1-1,1 1 1,-1-1-1,0 1 1,1-1-1,-1 1 1,0-1-1,1 0 1,-1 1-1,1-1 1,-1 0-1,1 1 1,-1-1-1,1 0 1,-1 0-1,1 0 1,0 1-1,-1-1 1,1 0-1,0 0 1,0 0-1,0 0 1,-1 0-1,1 0 1,-10-64 291,10 59 172,-3-46 126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4.635"/>
    </inkml:context>
    <inkml:brush xml:id="br0">
      <inkml:brushProperty name="width" value="0.1" units="cm"/>
      <inkml:brushProperty name="height" value="0.1" units="cm"/>
      <inkml:brushProperty name="color" value="#66CC00"/>
    </inkml:brush>
  </inkml:definitions>
  <inkml:trace contextRef="#ctx0" brushRef="#br0">1 6 6049,'11'-5'2777,"7"5"-833,10 19-1472,2 8 41,12 19-33,-1 6 8,13 17-104,-3 5-64,-11 0-96,1 3-96,-8-9-88,-2-6-24,0-14-208,-5-12-160,-9-22 3537,9-5-2513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4.967"/>
    </inkml:context>
    <inkml:brush xml:id="br0">
      <inkml:brushProperty name="width" value="0.1" units="cm"/>
      <inkml:brushProperty name="height" value="0.1" units="cm"/>
      <inkml:brushProperty name="color" value="#66CC00"/>
    </inkml:brush>
  </inkml:definitions>
  <inkml:trace contextRef="#ctx0" brushRef="#br0">32 21 8690,'2'-2'168,"0"0"-1,0 0 1,1 0 0,-1 1-1,0-1 1,1 1 0,-1-1 0,1 1-1,0 0 1,-1 0 0,1 0-1,0 1 1,0-1 0,-1 0 0,1 1-1,0 0 1,0 0 0,0 0-1,4 1 1,4 1-135,0 0 1,0 1-1,20 9 1,-20-8 45,0 0 1,0 0-1,22 4 1,-27-8-62,13 1 14,1 1-1,0 1 1,-1 0 0,1 2-1,-1 0 1,0 1 0,-1 1-1,1 1 1,17 10 0,-33-16-31,-1 0-1,1 0 1,0 1 0,-1-1 0,1 1 0,-1-1 0,0 1 0,0 0-1,0 0 1,0 0 0,-1 0 0,1 0 0,-1 0 0,1 1-1,-1-1 1,0 0 0,-1 1 0,1-1 0,0 1 0,-1-1 0,0 1-1,0-1 1,0 1 0,0-1 0,-1 1 0,1-1 0,-1 0-1,0 1 1,0-1 0,-2 6 0,-5 9 11,0-1 0,-1 0 0,0-1 0,-18 22-1,12-16 32,-133 217 401,-39 59-211,184-295-251,1 1 0,-1-1 0,1 0 1,-1 0-1,0 0 0,0 0 0,0 0 0,-4 2 0,7-5 3,-1 0 1,1 0-1,0 0 1,-1 1-1,1-1 0,-1 0 1,1 0-1,0 0 1,-1 0-1,1 0 0,-1 0 1,1 0-1,-1 0 1,1 0-1,0 0 0,-1 0 1,1 0-1,-1 0 1,1 0-1,0-1 0,-1 1 1,1 0-1,-1 0 1,1 0-1,0-1 1,-1 1-1,1 0 0,0 0 1,-1-1-1,-6-21-578,5-12 208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5.344"/>
    </inkml:context>
    <inkml:brush xml:id="br0">
      <inkml:brushProperty name="width" value="0.1" units="cm"/>
      <inkml:brushProperty name="height" value="0.1" units="cm"/>
      <inkml:brushProperty name="color" value="#66CC00"/>
    </inkml:brush>
  </inkml:definitions>
  <inkml:trace contextRef="#ctx0" brushRef="#br0">1 38 8650,'8'-30'1545,"-2"23"-474,-4 9-962,0 1 0,0-1 1,0 1-1,-1 0 0,0 0 0,1 0 1,-1 0-1,0 0 0,1 4 1,10 27 111,19 42 294,3-2 0,3 0 0,3-3 0,3-2 0,103 125 0,-91-135-385,-20-22-102,52 68-1,-87-104-52,1 1-1,0-1 1,0 0-1,0 1 0,0-1 1,0 0-1,0 0 1,0 1-1,0-1 1,0 0-1,1 0 0,-1 0 1,0-1-1,3 2 1,-3-2 115,-1-1 0,1 0 0,0 1 1,-1-1-1,1 0 0,-1 1 1,1-1-1,-1 0 0,1 0 1,-1 0-1,0 0 0,1 1 0,-1-1 1,0 0-1,0 0 0,1 0 1,-1 0-1,0 0 0,0 0 1,0 0-1,0 0 0,0 0 1,0 1-1,-1-3 0,4-31 1113</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5.674"/>
    </inkml:context>
    <inkml:brush xml:id="br0">
      <inkml:brushProperty name="width" value="0.1" units="cm"/>
      <inkml:brushProperty name="height" value="0.1" units="cm"/>
      <inkml:brushProperty name="color" value="#66CC00"/>
    </inkml:brush>
  </inkml:definitions>
  <inkml:trace contextRef="#ctx0" brushRef="#br0">23 106 8946,'-23'-94'3753,"30"83"-1561,21 11-2144,5 0 0,-1 0-48,6 5 24,10-4-8,3 1-24,14 1-256,-15-1-184,-9-4-416,1 4-152,-25-4 624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6.020"/>
    </inkml:context>
    <inkml:brush xml:id="br0">
      <inkml:brushProperty name="width" value="0.1" units="cm"/>
      <inkml:brushProperty name="height" value="0.1" units="cm"/>
      <inkml:brushProperty name="color" value="#66CC00"/>
    </inkml:brush>
  </inkml:definitions>
  <inkml:trace contextRef="#ctx0" brushRef="#br0">359 1 8042,'0'6'3284,"7"9"-3260,-6-12 327,0 3-234,0-1-1,-1 1 1,1-1-1,-1 1 0,0 0 1,-1-1-1,1 1 1,-1-1-1,0 1 1,-4 9-1,-4 31 354,7 31 96,8 96 0,1 37-224,-15-70-277,-6 0 0,-32 138 0,45-275-66,1 0 0,-1 0-1,1 0 1,-1 0 0,0 0 0,0 0 0,0 0 0,-1 0 0,1 0 0,-1 0 0,1-1 0,-1 1 0,0-1 0,0 1 0,0-1 0,-1 0 0,1 0 0,0 0 0,-1 0 0,1 0 0,-1 0 0,0-1 0,0 1 0,1-1 0,-7 2 0,5-2-9,0-1 0,0 0 1,0 0-1,0-1 0,0 1 1,0-1-1,0 0 0,1 0 0,-1 0 1,0-1-1,0 1 0,1-1 0,-1 0 1,1 0-1,0 0 0,-1 0 0,1-1 1,0 1-1,-5-6 0,-13-18-23,0 0 0,2-1 0,1-2 0,1 0 0,2 0 0,1-1 0,-11-34 0,24 62 32,-2-5 8,0-1-1,1 1 1,0-1 0,-2-13-1,4 20 0,0 0-1,0 0 0,0 0 1,0 0-1,0-1 1,0 1-1,0 0 0,0 0 1,0 0-1,1 0 1,-1 0-1,0 0 0,1 0 1,-1 0-1,1 0 0,-1 1 1,1-1-1,-1 0 1,1 0-1,0 0 0,-1 0 1,1 1-1,0-1 1,0 0-1,-1 1 0,1-1 1,0 0-1,0 1 1,0-1-1,0 1 0,0-1 1,0 1-1,0 0 1,0 0-1,0-1 0,0 1 1,0 0-1,0 0 1,0 0-1,0 0 0,0 0 1,0 0-1,2 0 1,94 9 168,-71-5-409,-1-1 0,1-1 1,1-2-1,-1 0 0,51-9 0,-20-10-240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6.471"/>
    </inkml:context>
    <inkml:brush xml:id="br0">
      <inkml:brushProperty name="width" value="0.1" units="cm"/>
      <inkml:brushProperty name="height" value="0.1" units="cm"/>
      <inkml:brushProperty name="color" value="#66CC00"/>
    </inkml:brush>
  </inkml:definitions>
  <inkml:trace contextRef="#ctx0" brushRef="#br0">86 60 7474,'46'-55'2521,"-45"54"-2475,0 1-1,-1-1 0,1 1 1,0-1-1,0 1 0,0 0 1,0-1-1,-1 1 0,1 0 0,0 0 1,0-1-1,0 1 0,0 0 1,0 0-1,0 0 0,0 0 0,0 0 1,-1 0-1,1 0 0,0 1 1,0-1-1,0 0 0,0 0 1,0 1-1,0-1 0,-1 1 0,1-1 1,1 1-1,21 17 1,-16-11 75,2 0-71,0 0-1,0-1 1,0 0 0,1 0 0,0-1 0,0 0-1,0-1 1,1 0 0,0-1 0,-1 0-1,1 0 1,0-1 0,1-1 0,12 0 0,-22-1-48,-1 0 0,1 0 0,-1 0 0,0 0 0,1 0 0,-1 0 0,1 0 0,-1 1 0,1-1 0,-1 0 0,0 1 0,1-1 0,-1 1 0,0 0 0,1-1 0,-1 1-1,0 0 1,0 0 0,0 0 0,0 0 0,0-1 0,0 2 0,0-1 0,0 0 0,0 0 0,0 0 0,1 2 0,-2 0 1,1-1 0,-1 1-1,0-1 1,0 1 0,0 0 0,0-1-1,0 1 1,0 0 0,-1-1-1,1 1 1,-1-1 0,0 1-1,-2 4 1,-2 4 5,-1 1-1,0-1 1,-1 0-1,0-1 1,-12 15-1,11-17 2,-1 0 0,1 0 0,-1-1 0,-1 0 0,1 0 0,-1-1-1,0 0 1,0-1 0,-15 5 0,23-9-5,-1 0 0,0 0-1,0-1 1,0 1 0,0-1 0,0 1-1,0-1 1,0 0 0,-1 0 0,1-1 0,0 1-1,0-1 1,0 1 0,0-1 0,1 0-1,-1 0 1,0 0 0,0-1 0,0 1 0,1-1-1,-1 1 1,1-1 0,-1 0 0,1 0-1,0 0 1,0 0 0,0 0 0,0-1 0,0 1-1,0-1 1,0 1 0,1-1 0,0 0-1,-1 1 1,1-1 0,0 0 0,0 0 0,-1-6-1,0 2 12,0 1-1,0-1 0,0 0 1,1 0-1,-1-1 0,2 1 1,-1 0-1,1 0 0,0 0 1,1-1-1,0 1 0,0 0 1,0 0-1,1 0 0,5-13 1,-4 19 124,-3 11 0,-1 123 206,-6-1-1,-6 0 0,-6 0 1,-43 158-1,52-250-356,9-30-78,-1-1 1,0 0-1,-1 1 0,0-1 0,-5 8 0,8-17 57,0 0-1,0 0 0,-1 0 0,1 0 1,0 0-1,0 0 0,-1 0 0,1 0 1,0 0-1,0-1 0,-1 1 0,1 0 1,0 0-1,0 0 0,-1 0 0,1 0 1,0-1-1,0 1 0,0 0 0,0 0 1,-1-1-1,1 1 0,0 0 0,0 0 1,0 0-1,0-1 0,0 1 0,0 0 1,0 0-1,0-1 0,0 1 1,0 0-1,0-1 0,0 1 0,0 0 1,0 0-1,0-1 0,0 1 0,0 0 1,0 0-1,0-1 0,0 1 0,0 0 1,0 0-1,0-1 0,0-25-455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6.826"/>
    </inkml:context>
    <inkml:brush xml:id="br0">
      <inkml:brushProperty name="width" value="0.1" units="cm"/>
      <inkml:brushProperty name="height" value="0.1" units="cm"/>
      <inkml:brushProperty name="color" value="#66CC00"/>
    </inkml:brush>
  </inkml:definitions>
  <inkml:trace contextRef="#ctx0" brushRef="#br0">100 8 7954,'3'-1'128,"0"0"1,-1 0-1,1 0 0,0 0 1,0 0-1,0 1 1,0-1-1,0 1 0,0-1 1,0 1-1,-1 0 1,1 0-1,0 1 0,0-1 1,0 1-1,0-1 1,0 1-1,0 0 0,0 0 1,-1 0-1,1 0 1,0 1-1,-1-1 0,5 4 1,4 4-201,1 0-1,-2 0 1,18 21-1,-17-19 348,-8-6-255,1 0 1,-1 0-1,0 0 0,0 1 0,0-1 1,-1 1-1,1 0 0,-2 0 1,1 0-1,-1 0 0,2 11 0,-2-13-1,-1 0 0,0 1-1,1-1 1,-1 0-1,-1 0 1,1 0-1,-1 1 1,1-1-1,-1 0 1,-1 0 0,1 0-1,0 0 1,-1 0-1,0 0 1,0 0-1,0-1 1,-4 6 0,-73 75 567,-60 54-243,115-123-430,23-15 68,0 0 1,1 0-1,-1 0 0,1 0 0,-1 0 0,0 0 0,1 0 1,-1-1-1,1 1 0,-1 0 0,1 0 0,-1 0 1,1-1-1,-1 1 0,0 0 0,1-1 0,-1 1 0,1 0 1,0-1-1,-1 1 0,1 0 0,-1-1 0,1 1 0,0-1 1,-1 1-1,1-1 0,0 1 0,-1-1 0,1 1 0,0-1 1,0 1-1,-1-1 0,1 0 0,0 1 0,0-1 0,0 1 1,0-1-1,0 0 0,0 1 0,0-2 0,-1-16-256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6:17.172"/>
    </inkml:context>
    <inkml:brush xml:id="br0">
      <inkml:brushProperty name="width" value="0.1" units="cm"/>
      <inkml:brushProperty name="height" value="0.1" units="cm"/>
      <inkml:brushProperty name="color" value="#66CC00"/>
    </inkml:brush>
  </inkml:definitions>
  <inkml:trace contextRef="#ctx0" brushRef="#br0">1 14 8458,'0'-1'87,"0"0"1,0 0 0,1 1-1,-1-1 1,0 0-1,1 1 1,-1-1-1,1 0 1,-1 1 0,1-1-1,-1 1 1,1-1-1,-1 0 1,1 1 0,0-1-1,-1 1 1,1 0-1,0-1 1,-1 1 0,1 0-1,0-1 1,-1 1-1,1 0 1,0 0-1,0-1 1,-1 1 0,1 0-1,0 0 1,0 0-1,1 0 1,7 24 904,-2 4-677,22 44 551,3-2 0,3-2 0,54 80 0,8 16-732,-86-145-135,-2 0 0,0 0 0,-1 1 0,8 33 0,-15-36-436,-5-22-261,-10-26-412,12 27 1081,-18-44-511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0.036"/>
    </inkml:context>
    <inkml:brush xml:id="br0">
      <inkml:brushProperty name="width" value="0.1" units="cm"/>
      <inkml:brushProperty name="height" value="0.1" units="cm"/>
      <inkml:brushProperty name="color" value="#66CC00"/>
    </inkml:brush>
  </inkml:definitions>
  <inkml:trace contextRef="#ctx0" brushRef="#br0">40 170 8122,'-40'115'3304,"44"-120"-1887,22 2-1089,-11-10-16,4-4-120,4-11-16,0-3-72,-1-2-64,1-4-144,0 14-128,-8-10-264,6 6-184,-6-7 408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2.029"/>
    </inkml:context>
    <inkml:brush xml:id="br0">
      <inkml:brushProperty name="width" value="0.1" units="cm"/>
      <inkml:brushProperty name="height" value="0.1" units="cm"/>
      <inkml:brushProperty name="color" value="#66CC00"/>
    </inkml:brush>
  </inkml:definitions>
  <inkml:trace contextRef="#ctx0" brushRef="#br0">174 18 4017,'16'-18'1569,"-16"36"-403,-20 56 190,15-58-1156,-19 77 585,18-62-583,-1 0 0,-2-1 1,-1 0-1,-2 0 0,-1-1 1,-18 31-1,17-40-157,-18 33 124,31-50-184,-1 0 1,1 0 0,1 0 0,-1 0 0,0 0-1,1 1 1,-1-1 0,1 0 0,0 0-1,0 1 1,1-1 0,-1 0 0,0 0 0,1 1-1,0-1 1,1 4 0,1-4-303,0-3 107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2.367"/>
    </inkml:context>
    <inkml:brush xml:id="br0">
      <inkml:brushProperty name="width" value="0.1" units="cm"/>
      <inkml:brushProperty name="height" value="0.1" units="cm"/>
      <inkml:brushProperty name="color" value="#66CC00"/>
    </inkml:brush>
  </inkml:definitions>
  <inkml:trace contextRef="#ctx0" brushRef="#br0">0 155 5105,'110'-126'2097,"-92"119"-1425,5 1 24,12 4-144,-2-4-200,19 6-104,-4-4-64,3 1-64,6 3-40,-12 0-32,1 8-16,-17-1-32,-17-6-56,-6 9-1360,-14-8 1048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2.722"/>
    </inkml:context>
    <inkml:brush xml:id="br0">
      <inkml:brushProperty name="width" value="0.1" units="cm"/>
      <inkml:brushProperty name="height" value="0.1" units="cm"/>
      <inkml:brushProperty name="color" value="#66CC00"/>
    </inkml:brush>
  </inkml:definitions>
  <inkml:trace contextRef="#ctx0" brushRef="#br0">242 18 4529,'-1'-18'1548,"-6"31"-684,5-7-789,1-1 1,-1 1-1,1-1 0,0 1 1,1 0-1,-1-1 0,1 1 1,1 6-1,1 3 81,0-1 0,-1 1 1,0 0-1,-1-1 0,-1 1 0,0-1 1,-1 1-1,-1-1 0,0 1 0,-10 26 1,-8 7 316,-45 82 1,41-86-318,-29 72 0,21 11-1372,28-118-345,-1-7 662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5.518"/>
    </inkml:context>
    <inkml:brush xml:id="br0">
      <inkml:brushProperty name="width" value="0.1" units="cm"/>
      <inkml:brushProperty name="height" value="0.1" units="cm"/>
      <inkml:brushProperty name="color" value="#66CC00"/>
    </inkml:brush>
  </inkml:definitions>
  <inkml:trace contextRef="#ctx0" brushRef="#br0">1 145 2256,'4'3'141,"0"0"0,1 0 0,-1-1 0,1 1 0,0-1 0,-1 0-1,1 0 1,0-1 0,0 0 0,0 1 0,1-2 0,-1 1 0,0 0-1,0-1 1,0 0 0,1-1 0,-1 1 0,6-2 0,20 2 354,53-4 664,-63 2-858,0 1 0,0 0 1,0 2-1,28 3 1,6 7-89,1-3 0,0-2 1,0-3-1,0-2 1,79-10-1,-100 5-42,59-14 1,-81 14-109,0 0 0,0-1 1,-1-1-1,0 0 0,0 0 1,0-1-1,16-14 1,-19 15-8,1 0 1,-1 1-1,1 0 1,1 1-1,10-4 1,-13 6-46,-1 0-1,0-1 1,0 0 0,0 0 0,0-1-1,0 0 1,-1 0 0,0 0-1,0-1 1,0 0 0,0 0 0,6-7-1,-12 12-49,0-1-1,0 1 0,1 0 0,-1 0 1,0 0-1,1 0 0,-1-1 1,0 1-1,0 0 0,0 0 0,1 0 1,-1-1-1,0 1 0,0 0 1,0 0-1,0-1 0,1 1 1,-1 0-1,0-1 0,0 1 0,0 0 1,0 0-1,0-1 0,0 1 1,0 0-1,0-1 0,0 1 0,0 0 1,0-1-1,0 1 0,0 0 1,0-1-1,0 1 0,0 0 0,0 0 1,0-1-1,-1 1 0,1 0 1,0 0-1,0-1 0,0 1 0,0 0 1,-1 0-1,1-1 0,0 1 1,0 0-1,0 0 0,-1-1 1,1 1-1,0 0 0,0 0 0,-1 0 1,1 0-1,0 0 0,-1-1 1,1 1-1,0 0 0,0 0 0,-1 0 1,1 0-1,0 0 0,-1 0 1,1 0-1,0 0 0,-1 0 0,1 0 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5.903"/>
    </inkml:context>
    <inkml:brush xml:id="br0">
      <inkml:brushProperty name="width" value="0.1" units="cm"/>
      <inkml:brushProperty name="height" value="0.1" units="cm"/>
      <inkml:brushProperty name="color" value="#66CC00"/>
    </inkml:brush>
  </inkml:definitions>
  <inkml:trace contextRef="#ctx0" brushRef="#br0">95 1 2737,'-95'39'1600,"102"-39"112,1 3-864,-1 7 65,-2 7-97,-1 7-168,-2 6-272,0 3-96,-1 3-136,1-2-32,1 2-56,-3-8-32,2-1-96,0-6-168,-2-11-1416,4 3-673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06.371"/>
    </inkml:context>
    <inkml:brush xml:id="br0">
      <inkml:brushProperty name="width" value="0.1" units="cm"/>
      <inkml:brushProperty name="height" value="0.1" units="cm"/>
      <inkml:brushProperty name="color" value="#66CC00"/>
    </inkml:brush>
  </inkml:definitions>
  <inkml:trace contextRef="#ctx0" brushRef="#br0">0 35 2849,'4'-3'630,"-1"0"1,1 0-1,-1 0 1,1 1-1,0 0 1,0-1-1,0 1 1,8-2 0,41-5 1481,-23 9-2233,53 6-1,-42-2 650,-23-3-491,0 1-1,-1 1 1,21 5 0,-32-6-31,0 0 1,0 0-1,-1 1 1,1-1 0,-1 1-1,1 0 1,-1 1-1,0-1 1,0 1-1,-1 0 1,1 0-1,6 9 1,-9-11-5,-1 1-1,0 0 1,0-1 0,0 1-1,0 0 1,0 0-1,-1 0 1,1 0 0,-1 0-1,0 0 1,0 0 0,0 0-1,0 0 1,0 0-1,-1 0 1,1 0 0,-1 0-1,0-1 1,0 1 0,0 0-1,0 0 1,-1-1-1,1 1 1,-3 4 0,-1 1-2,-1-1 0,1 1 1,-1-1-1,0 1 0,-1-2 0,-8 8 1,1-4 4,0-1 0,0 0 0,0-1 0,-1-1 0,-1 0 1,-21 6-1,-99 18 241,41-11 559,95-20-798,1 0 1,-1 0 0,0 0 0,0 0 0,0 0 0,1 1-1,-1-1 1,0 0 0,0 0 0,0 0 0,0 0 0,0 1-1,0-1 1,1 0 0,-1 0 0,0 0 0,0 0 0,0 1-1,0-1 1,0 0 0,0 0 0,0 1 0,0-1 0,0 0-1,0 0 1,0 0 0,0 1 0,0-1 0,0 0 0,0 0-1,0 0 1,0 1 0,0-1 0,0 0 0,0 0 0,0 0-1,0 1 1,-1-1 0,1 0 0,0 0 0,0 0 0,0 1-1,0-1 1,0 0 0,0 0 0,-1 0 0,1 0 0,0 0-1,0 0 1,0 1 0,-1-1 0,31 8 24,-29-8-31,35 9 10,111 23 52,-130-30-66,0 0-1,-1-1 0,1-1 0,0 0 0,0-1 0,0-1 1,18-5-1,-5 1-852,-29 3 611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51.887"/>
    </inkml:context>
    <inkml:brush xml:id="br0">
      <inkml:brushProperty name="width" value="0.1" units="cm"/>
      <inkml:brushProperty name="height" value="0.1" units="cm"/>
      <inkml:brushProperty name="color" value="#66CC00"/>
    </inkml:brush>
  </inkml:definitions>
  <inkml:trace contextRef="#ctx0" brushRef="#br0">9 200 7946,'-3'-24'2194,"2"21"-2095,0 0 0,0 0 0,0 0 0,1 1 1,-1-1-1,1 0 0,0 0 0,0 0 0,0 0 0,0 0 1,1 0-1,-1 0 0,1 0 0,-1 1 0,1-1 0,0 0 1,0 0-1,1 1 0,-1-1 0,0 1 0,1-1 1,0 1-1,-1-1 0,1 1 0,0 0 0,4-4 0,7-5-39,0 1 1,0 0-1,1 1 0,0 0 0,1 1 0,0 1 0,0 0 0,0 2 0,1-1 0,0 2 0,0 0 1,0 0-1,1 2 0,-1 0 0,1 1 0,20 1 0,-10 2-48,0 2 0,0 0 0,0 2 1,-1 1-1,0 0 0,0 2 0,41 22 0,-58-26-9,0 0 0,0 1 0,-1 0 0,0 1 1,0 0-1,-1 0 0,0 1 0,0 0 0,0 0 0,5 9 0,-9-10 1,1 0 0,-1 0 0,-1 0 0,1 1 0,-1-1 0,0 1 0,-1-1 0,0 1 1,0 0-1,-1 0 0,0-1 0,0 1 0,0 0 0,-4 14 0,-9 23 46,-1-1 1,-3 0-1,-1-2 1,-3 0-1,-29 47 1,11-19-30,-61 100-1179,77-136 796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52.221"/>
    </inkml:context>
    <inkml:brush xml:id="br0">
      <inkml:brushProperty name="width" value="0.1" units="cm"/>
      <inkml:brushProperty name="height" value="0.1" units="cm"/>
      <inkml:brushProperty name="color" value="#66CC00"/>
    </inkml:brush>
  </inkml:definitions>
  <inkml:trace contextRef="#ctx0" brushRef="#br0">2 1 9962,'-2'4'3529,"2"5"-3033,0-1 2497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38:52.923"/>
    </inkml:context>
    <inkml:brush xml:id="br0">
      <inkml:brushProperty name="width" value="0.1" units="cm"/>
      <inkml:brushProperty name="height" value="0.1" units="cm"/>
      <inkml:brushProperty name="color" value="#66CC00"/>
    </inkml:brush>
  </inkml:definitions>
  <inkml:trace contextRef="#ctx0" brushRef="#br0">1048 700 6593,'-3'-4'129,"0"0"-1,-1 1 0,0-1 1,1 1-1,-1 0 0,-1 0 1,1 0-1,0 1 0,-1-1 0,1 1 1,-1 0-1,0 1 0,0-1 1,0 1-1,1 0 0,-1 0 1,0 0-1,-1 1 0,1 0 0,0 0 1,0 0-1,0 0 0,0 1 1,0 0-1,0 0 0,0 0 1,1 1-1,-1-1 0,0 1 1,-5 3-1,-3 3-44,-1 0 1,1 0-1,1 1 0,0 1 1,0 0-1,1 0 1,0 1-1,-16 23 0,-30 49 397,-64 131 0,44-74-162,11-19-64,5 2 0,6 2-1,-46 155 1,71-175-95,5 1 1,4 1-1,5 1 0,-3 161 0,20-203-131,4-2-1,2 1 1,3 0-1,3-2 1,2 1-1,3-2 1,3 0-1,3-2 1,2 0-1,3-2 1,3-1-1,2-1 1,2-2-1,2-1 1,72 74-1,-76-95-30,0-1-1,2-1 1,1-3 0,1-1-1,54 28 1,-60-39 1,0 0 1,0-2-1,1-1 1,1-2-1,0-1 1,1-2-1,50 4 1,-63-10 3,0-2 0,0-1 0,0-1 0,0-1 0,0 0 0,-1-2 1,1-1-1,-1 0 0,-1-2 0,0 0 0,28-17 0,13-14 30,-1-2 0,59-55 0,44-52 122,-7-6 1,144-185-1,-239 265-98,-3-3-1,-4-2 1,-3-2 0,-3-3-1,-5-2 1,39-107-1,32-217 70,-31-11-39,-79 400-84,0-2 0,76-469 35,-68 386-13,-4-1 1,-11-169 0,1 247-4,-2 0 0,-1 1 0,-1-1 0,-2 1 1,0 0-1,-3 1 0,-15-33 0,20 49-12,0 1 1,-1 0-1,-1 0 1,0 1-1,0 0 1,-1 0-1,0 1 0,-1 0 1,1 1-1,-2 0 1,1 0-1,-1 1 0,-1 0 1,1 1-1,-1 1 1,0 0-1,0 0 0,-1 1 1,-14-3-1,-17 1 3,0 2 0,-1 1 0,1 3-1,-78 8 1,23 6-9,-108 31 0,102-17-4,2 5 0,-176 84 0,-170 112-37,351-176-196,1 4 0,4 4-1,2 4 1,3 4 0,3 3 0,3 5 0,4 3 0,3 3 0,4 3-1,-88 140 1,136-187-32,1 2 0,-19 48-1,22-31 46,-12 59 1,31-116 217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0.372"/>
    </inkml:context>
    <inkml:brush xml:id="br0">
      <inkml:brushProperty name="width" value="0.1" units="cm"/>
      <inkml:brushProperty name="height" value="0.1" units="cm"/>
      <inkml:brushProperty name="color" value="#66CC00"/>
    </inkml:brush>
  </inkml:definitions>
  <inkml:trace contextRef="#ctx0" brushRef="#br0">332 0 9170,'-30'15'3174,"26"-12"-3147,0 1 0,0 0 0,0 0 0,1 0 1,-1 0-1,1 1 0,0-1 0,0 1 0,1 0 0,-1 0 0,-2 10 0,3-10-13,-1-1 0,1 1 0,-1-1 0,0 0 0,0 0-1,0 0 1,-1 0 0,1 0 0,-1-1 0,0 1 0,0-1 0,0 0-1,0-1 1,-1 1 0,1-1 0,-6 3 0,-30 19 140,32-17-123,-2-1 38,1 1 0,-1 1 0,2-1-1,-1 1 1,1 1 0,0 0 0,1 0 0,0 0-1,0 1 1,-9 18 0,0 5 164,12-25-167,-1 0 0,1 1-1,1 0 1,-1-1 0,1 1 0,1 0 0,0 1 0,0-1 0,0 12 0,2-20-59,0-1 0,0 1-1,0 0 1,1-1 0,-1 1 0,0 0 0,0 0-1,1-1 1,-1 1 0,1 0 0,-1-1-1,0 1 1,1-1 0,-1 1 0,1 0-1,0-1 1,-1 1 0,1-1 0,-1 1 0,1-1-1,0 0 1,-1 1 0,1-1 0,0 0-1,-1 1 1,1-1 0,0 0 0,0 0-1,-1 0 1,1 1 0,0-1 0,0 0 0,-1 0-1,1 0 1,0 0 0,0 0 0,-1-1-1,3 1 1,35-9 167,-27 6-125,377-104 371,-386 106-463,0 1 0,-1 0 0,1-1 0,-1 1 0,1-1 0,-1 1 0,1-1 0,-1 0 0,0 0 0,1 0 0,-1 0 0,0 0 0,0 0 0,1 0 0,-1 0 0,0 0 0,0 0 0,0-1 0,0 1 0,-1 0 0,1-1 0,0 1 0,0-1 1,-1 1-1,1-1 0,-1 1 0,0-1 0,1 1 0,-1-1 0,0 0 0,0 1 0,0-1 0,0 1 0,0-1 0,0 0 0,0 1 0,-1-1 0,1 1 0,0-1 0,-1 1 0,0-1 0,1 1 0,-2-3 0,-3-5-397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0.705"/>
    </inkml:context>
    <inkml:brush xml:id="br0">
      <inkml:brushProperty name="width" value="0.1" units="cm"/>
      <inkml:brushProperty name="height" value="0.1" units="cm"/>
      <inkml:brushProperty name="color" value="#66CC00"/>
    </inkml:brush>
  </inkml:definitions>
  <inkml:trace contextRef="#ctx0" brushRef="#br0">112 33 9082,'-18'-17'896,"-2"1"1554,36 52-1324,-13-28-1058,0 1 0,-1 1 0,0-1 0,0 0 0,-1 1 1,0-1-1,-1 15 0,4 27-12,-1-26-119,-2 0 0,0 0-1,-2 0 1,-1 0 0,0-1 0,-8 29 0,2-1-324,8-50 366,-15 77-858,13-73 609,0 1 1,0-1-1,0 0 0,-1 0 0,0 0 1,0 0-1,-1 0 0,0 0 0,-7 8 1,-27 13-826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1.032"/>
    </inkml:context>
    <inkml:brush xml:id="br0">
      <inkml:brushProperty name="width" value="0.1" units="cm"/>
      <inkml:brushProperty name="height" value="0.1" units="cm"/>
      <inkml:brushProperty name="color" value="#66CC00"/>
    </inkml:brush>
  </inkml:definitions>
  <inkml:trace contextRef="#ctx0" brushRef="#br0">40 27 9074,'-21'-24'2221,"19"22"-1352,5 7-320,6 11-467,11 38 124,-19-50-198,0-1 0,0 1 0,0 0 0,-1 0 0,1-1 0,-1 1 0,0 0 0,0 0 0,0-1 0,-1 1 0,0 0 0,1 0 0,-2 3 0,1-6-9,0 0-1,0 0 0,0 0 0,1-1 0,-1 1 0,0 0 1,0 0-1,0-1 0,0 1 0,0-1 0,0 1 0,0-1 0,-1 1 1,1-1-1,0 0 0,0 1 0,0-1 0,0 0 0,-1 0 0,1 0 1,0 0-1,0 0 0,0 0 0,-1 0 0,1 0 0,0-1 1,0 1-1,0 0 0,0-1 0,-3 0 0,4 1 1,-1-1-1,0 1 1,0 0-1,1-1 1,-1 1-1,0-1 1,0 1 0,1-1-1,-1 1 1,1-1-1,-1 1 1,0-1-1,1 0 1,-1 1-1,1-1 1,-1 0-1,1 1 1,0-1 0,-1 0-1,1 0 1,0 1-1,-1-1 1,1 0-1,0 0 1,0 0-1,0 0 1,0 1 0,0-1-1,0 0 1,0 0-1,0 0 1,0 0-1,0 1 1,0-1-1,1 0 1,-1 0-1,0 0 1,0 1 0,1-1-1,-1 0 1,1 0-1,-1 1 1,0-1-1,1 0 1,1 0-1,3-6 15,1 1-1,0 1 1,1-1-1,-1 1 1,1 0-1,0 0 1,1 1-1,-1 0 1,1 0-1,-1 1 1,1 0-1,0 0 0,14-2 1,-3 2 26,0 0 1,1 1-1,-1 1 0,0 1 1,21 2-1,-31-1-29,-1 1-1,0-1 1,1 1-1,-1 1 1,0-1-1,0 2 1,14 7-1,-19-10-20,0 1 0,-1-1-1,1 1 1,-1 0-1,1 0 1,-1 0 0,0 1-1,0-1 1,0 0 0,0 1-1,0-1 1,0 1 0,-1 0-1,1 0 1,-1-1-1,0 1 1,0 0 0,0 0-1,0 0 1,0 0 0,-1 1-1,1-1 1,-1 0 0,0 5-1,-1-6 7,1 0 0,-1-1 0,0 1-1,1-1 1,-1 1 0,0-1 0,0 0 0,0 1-1,0-1 1,0 0 0,0 1 0,-1-1 0,1 0 0,0 0-1,-1 0 1,1 0 0,0 0 0,-1 0 0,-2 0-1,-43 19 12,12-7 36,-121 73 1600,155-86-1612,0 0 0,0 1 0,1-1 0,-1 0 0,0 1 0,0-1 0,0 1 0,1-1 0,-1 1 0,0-1 0,1 1-1,-1-1 1,1 1 0,-1 0 0,0-1 0,1 1 0,-1 0 0,1 0 0,0-1 0,-1 1 0,1 0 0,0 0 0,-1 0 0,1-1 0,0 1 0,0 0 0,0 0 0,0 0 0,0 0 0,0 0 0,0-1 0,0 1 0,0 0 0,0 0 0,0 0 0,1 1 0,0-1-2,0 0-1,0 0 1,0 0 0,1 0 0,-1 0 0,0 0 0,1 0-1,-1 0 1,1-1 0,-1 1 0,1 0 0,0-1 0,-1 1-1,1-1 1,-1 0 0,1 0 0,0 1 0,1-1 0,8 0-48,-1 0 0,1-1 0,-1 0 0,0-1 0,1 0 0,-1-1 0,0 0 0,14-6 0,-3 0-595,-1-2-1,0 0 1,20-15 0,-14 4 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13.074"/>
    </inkml:context>
    <inkml:brush xml:id="br0">
      <inkml:brushProperty name="width" value="0.1" units="cm"/>
      <inkml:brushProperty name="height" value="0.1" units="cm"/>
      <inkml:brushProperty name="color" value="#66CC00"/>
    </inkml:brush>
  </inkml:definitions>
  <inkml:trace contextRef="#ctx0" brushRef="#br0">199 1 6289,'-8'46'3666,"-23"18"-3547,4-10-56,13-23-29,-25 39 0,28-53-30,1 1 1,0 0-1,1 0 1,1 1-1,1 0 1,1 1-1,-5 24 1,3-17-1484,8-31 943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13.422"/>
    </inkml:context>
    <inkml:brush xml:id="br0">
      <inkml:brushProperty name="width" value="0.1" units="cm"/>
      <inkml:brushProperty name="height" value="0.1" units="cm"/>
      <inkml:brushProperty name="color" value="#66CC00"/>
    </inkml:brush>
  </inkml:definitions>
  <inkml:trace contextRef="#ctx0" brushRef="#br0">1 4 4393,'0'0'140,"1"0"0,-1-1 0,1 1 0,-1 0 0,1-1 0,0 1-1,-1 0 1,1 0 0,-1-1 0,1 1 0,0 0 0,-1 0 0,1 0 0,0 0 0,-1 0 0,1 0 0,0 0 0,-1 0 0,1 0 0,-1 0-1,1 0 1,0 1 0,-1-1 0,1 0 0,-1 0 0,1 1 0,0-1 0,-1 0 0,1 1 0,8 19 1804,-9 44-1302,0-41-211,14 107 297,-9-96-625,0 0 0,-3 0 0,0 1 0,-5 41 0,-1-28-55,4 89 0,2-23-583,-2-113 514,0 0 1,0 0-1,0-1 1,0 1-1,0 0 0,0 0 1,0 0-1,0-1 0,0 1 1,0 0-1,0 0 1,-1-1-1,1 1 0,0 0 1,0 0-1,-1-1 1,1 1-1,-1 0 0,1-1 1,0 1-1,-1 0 0,0-1 1,1 1-1,-1-1 1,1 1-1,-1-1 0,1 1 1,-1-1-1,0 1 1,0-1-1,1 0 0,-1 1 1,0-1-1,1 0 0,-1 1 1,0-1-1,0 0 1,0 0-1,1 0 0,-1 0 1,0 0-1,0 0 1,0 0-1,1 0 0,-1 0 1,0 0-1,-1-1 0,-14-4-231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13.752"/>
    </inkml:context>
    <inkml:brush xml:id="br0">
      <inkml:brushProperty name="width" value="0.1" units="cm"/>
      <inkml:brushProperty name="height" value="0.1" units="cm"/>
      <inkml:brushProperty name="color" value="#66CC00"/>
    </inkml:brush>
  </inkml:definitions>
  <inkml:trace contextRef="#ctx0" brushRef="#br0">22 81 7034,'-17'-20'2720,"12"6"-1952,7 7-264,8-1-216,1 4-104,11 4-120,6 0 32,-2 4-47,3-8 15,-1 0-8,-3-5-104,8 3-257,-2-2 201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14.101"/>
    </inkml:context>
    <inkml:brush xml:id="br0">
      <inkml:brushProperty name="width" value="0.1" units="cm"/>
      <inkml:brushProperty name="height" value="0.1" units="cm"/>
      <inkml:brushProperty name="color" value="#66CC00"/>
    </inkml:brush>
  </inkml:definitions>
  <inkml:trace contextRef="#ctx0" brushRef="#br0">51 62 7890,'49'-61'2808,"-50"77"-2400,-3 12 72,6 8 73,-10-1 15,4 11-40,9 3-96,-8-3-176,-10 2-72,5 6-112,-14-6-32,17 1-40,1-8-104,-15-23-304,15-3-296,-8-28 416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14.441"/>
    </inkml:context>
    <inkml:brush xml:id="br0">
      <inkml:brushProperty name="width" value="0.1" units="cm"/>
      <inkml:brushProperty name="height" value="0.1" units="cm"/>
      <inkml:brushProperty name="color" value="#66CC00"/>
    </inkml:brush>
  </inkml:definitions>
  <inkml:trace contextRef="#ctx0" brushRef="#br0">14 53 8602,'1'-6'213,"-1"3"-41,0 0 0,0-1 0,1 1 0,-1 0 0,1 0 0,0-1 0,0 1 0,0 0 0,0 0 0,0 0 0,1 0 0,3-5 0,-4 8-147,-1 0 0,1 0 0,-1 0 0,1 0 0,0 0 0,-1 0 0,1 0 0,0 0 0,-1 0 0,1 0 0,0 0 0,-1 0 0,1 1 0,0-1-1,-1 0 1,1 0 0,-1 1 0,1-1 0,-1 0 0,1 1 0,-1-1 0,1 1 0,0 0 0,26 27 144,134 165 708,-156-188-872,0 1 0,-1-1 1,0 1-1,0-1 0,0 1 0,-1 0 0,0 1 0,0-1 1,3 13-1,-5-15-1,0 0 0,-1 0 0,0-1 0,0 1-1,0 0 1,0 0 0,0-1 0,-1 1 0,0 0 0,1-1 0,-2 1 0,1 0 0,0-1 0,-1 1 0,1-1 0,-1 0 0,0 1 0,0-1 0,0 0 0,-4 4 0,-150 166 591,154-170-586,-1 0 0,1 0 0,-1 0 0,0 0 0,0-1 0,-1 1 0,1-1 0,0 0 0,-1 0 0,1 0 0,-1 0 0,0-1 0,0 1 0,1-1 0,-1 0 0,0 0 0,0-1 0,0 1 0,0-1 0,0 0 0,0 0 1,-6 0-1,10-1-26,-1 1 1,0-1 0,1 1-1,-1-1 1,0 1 0,1-1-1,-1 0 1,1 1 0,-1-1-1,1 0 1,-1 0 0,1 1-1,0-1 1,-1 0 0,1 0-1,0 0 1,-1 1 0,1-1-1,0 0 1,0 0 0,0 0-1,0 0 1,0 0 0,0 1-1,0-1 1,0 0 0,0 0-1,0 0 1,1 0 0,-1 0-1,0 1 1,1-1 0,-1 0-1,0 0 1,1 1 0,-1-1-1,1-1 1,19-32-870,8 7 522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6.347"/>
    </inkml:context>
    <inkml:brush xml:id="br0">
      <inkml:brushProperty name="width" value="0.1" units="cm"/>
      <inkml:brushProperty name="height" value="0.1" units="cm"/>
      <inkml:brushProperty name="color" value="#66CC00"/>
    </inkml:brush>
  </inkml:definitions>
  <inkml:trace contextRef="#ctx0" brushRef="#br0">14 74 6697,'-13'96'2641,"31"-100"1503,45-11-3822,-25 5-152,52-12 41,-46 10-173,1 2 1,52-5-1,-82 14-62,-5 0 12,1 0 0,-1 0 0,1-1 0,15-5 0,-23 6-66,1-1-1,-1 1 1,0-1-1,0 0 1,0 0 0,0 0-1,0 0 1,0 0-1,-1-1 1,1 0 0,-1 1-1,0-1 1,1 0 0,-1 0-1,-1 0 1,1 0-1,0 0 1,1-4 0,6-13-262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5.019"/>
    </inkml:context>
    <inkml:brush xml:id="br0">
      <inkml:brushProperty name="width" value="0.1" units="cm"/>
      <inkml:brushProperty name="height" value="0.1" units="cm"/>
      <inkml:brushProperty name="color" value="#66CC00"/>
    </inkml:brush>
  </inkml:definitions>
  <inkml:trace contextRef="#ctx0" brushRef="#br0">13 38 5649,'16'-38'2237,"-20"61"1357,6 22-3078,1 14-383,-5-6-85,-1 1 0,-19 88 0,21-136-106,0 1 1,1 0-1,-1 0 0,1 0 0,1 0 0,-1 0 0,3 11 1,1-13-410,-1-6 189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5.556"/>
    </inkml:context>
    <inkml:brush xml:id="br0">
      <inkml:brushProperty name="width" value="0.1" units="cm"/>
      <inkml:brushProperty name="height" value="0.1" units="cm"/>
      <inkml:brushProperty name="color" value="#66CC00"/>
    </inkml:brush>
  </inkml:definitions>
  <inkml:trace contextRef="#ctx0" brushRef="#br0">40 13 7714,'0'0'67,"0"0"1,0 0 0,-1-1 0,1 1-1,0 0 1,0 0 0,0-1 0,-1 1-1,1 0 1,0-1 0,0 1 0,0 0 0,0 0-1,0-1 1,0 1 0,0 0 0,0-1-1,0 1 1,0 0 0,0-1 0,0 1-1,0 0 1,0-1 0,0 1 0,0 0-1,0-1 1,0 1 0,0 0 0,0 0-1,0-1 1,1 1 0,-1 0 0,0-1 0,0 1-1,0 0 1,1 0 0,-1 0 0,0-1-1,0 1 1,0 0 0,1 0 0,-1 0-1,0-1 1,1 1 0,-1 0 0,0 0-1,0 0 1,1 0 0,0-1 0,20 22 431,-21-20-501,6 5-24,0 0-1,0 1 1,-1-1-1,0 1 1,-1 1-1,1-1 1,-1 0-1,-1 1 1,1 0-1,-2 0 1,1 0-1,-1 0 1,0 0-1,0 1 1,-1-1-1,0 0 1,-1 1-1,0 10 1,-3-11-59,1 0 0,-1 0 0,0-1 0,-1 1-1,0-1 1,0 0 0,-1 0 0,1 0 0,-2 0 0,1-1 0,-9 8 0,5-4 168,0 1-1,1-1 0,-12 21 1,16-25 36,1 1 0,0-1 1,1 0-1,-1 1 0,1 0 1,1-1-1,-1 1 0,0 13 0,2-19-104,0 0 0,0-1 0,0 1 0,1 0 0,-1-1 0,0 1 0,0 0 0,1-1 0,-1 1 0,1-1 0,-1 1 0,0-1-1,1 1 1,-1-1 0,1 1 0,-1-1 0,1 1 0,-1-1 0,1 1 0,0-1 0,-1 0 0,1 1 0,-1-1 0,1 0 0,0 0 0,-1 0-1,1 1 1,1-1 0,23 4 81,-15-3-24,113 14 145,-87-3-205,-31-10-7,0 0-1,1 0 1,-1 0-1,0 0 0,1-1 1,-1 0-1,1 0 1,-1-1-1,1 1 0,0-1 1,6-1-1,-18 4 28,1 1 1,0 0-1,-1 0 0,1 0 0,1 0 0,-1 1 0,-7 8 0,-37 48 30,40-49-55,-3 5-25,-23 28 59,33-43-62,1 0-1,-1 0 0,0-1 1,0 1-1,0 0 0,0 0 1,-1-1-1,1 0 0,0 1 1,-1-1-1,1 0 1,-1 0-1,1 0 0,-1 0 1,-4 0-1,19-26-2229,5 5 1540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5.906"/>
    </inkml:context>
    <inkml:brush xml:id="br0">
      <inkml:brushProperty name="width" value="0.1" units="cm"/>
      <inkml:brushProperty name="height" value="0.1" units="cm"/>
      <inkml:brushProperty name="color" value="#66CC00"/>
    </inkml:brush>
  </inkml:definitions>
  <inkml:trace contextRef="#ctx0" brushRef="#br0">18 0 8130,'-11'5'2856,"19"16"-2528,8 12 8,-19 10 9,1-2 7,-6 13-48,8 9-40,-5-6-96,7 4-48,8-5-64,-30-20-40,15-8-88,10 11 4057,2-34-3001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6.235"/>
    </inkml:context>
    <inkml:brush xml:id="br0">
      <inkml:brushProperty name="width" value="0.1" units="cm"/>
      <inkml:brushProperty name="height" value="0.1" units="cm"/>
      <inkml:brushProperty name="color" value="#66CC00"/>
    </inkml:brush>
  </inkml:definitions>
  <inkml:trace contextRef="#ctx0" brushRef="#br0">155 17 7242,'1'-2'158,"1"1"0,-1-1 0,1 1 0,-1 0 1,1 0-1,0 0 0,0-1 0,-1 2 0,1-1 1,0 0-1,0 0 0,0 0 0,0 1 0,0-1 1,0 1-1,0 0 0,0 0 0,0 0 0,0 0 0,0 0 1,0 0-1,1 0 0,-1 0 0,0 1 0,0-1 1,0 1-1,0 0 0,-1-1 0,1 1 0,0 0 1,3 2-1,11 5-321,0 1-1,24 17 1,-27-17 516,-5-4-344,0 0-1,-1 1 1,1-1 0,-1 2 0,0-1 0,-1 1 0,0 0 0,0 0 0,8 13 0,-12-15-6,0-1 0,-1 1 0,1 0 0,-1-1 1,0 1-1,0 0 0,-1 0 0,1 0 0,-1 0 1,0 0-1,0 0 0,-1 0 0,0-1 0,1 1 0,-2 0 1,1 0-1,0 0 0,-1-1 0,0 1 0,-4 6 1,-2 1 2,0 0 0,-1 0 0,-1-1 0,0 0 0,0-1 0,-1 0 0,-1 0 0,1-1 0,-1-1 0,-1 0 0,-15 7 0,-27 20 44,-108 78 484,162-113-535,0 0-1,1 1 1,-1-1 0,0 1 0,0-1 0,0 1-1,1-1 1,-1 1 0,0 0 0,0-1 0,1 1 0,-1 0-1,1-1 1,-1 1 0,1 0 0,-1 0 0,1 0-1,-1-1 1,1 1 0,0 0 0,-1 0 0,1 0 0,0 0-1,0 0 1,-1 0 0,1 0 0,0 1 0,1-1-14,-1-1 1,0 1-1,1-1 1,-1 1-1,1-1 0,-1 0 1,1 1-1,-1-1 1,1 0-1,-1 1 1,1-1-1,-1 0 1,1 0-1,-1 0 1,1 1-1,0-1 1,-1 0-1,1 0 1,-1 0-1,1 0 0,-1 0 1,1 0-1,0 0 1,-1 0-1,1 0 1,-1 0-1,1 0 1,0 0-1,-1-1 1,1 1-1,-1 0 1,1 0-1,-1-1 1,1 1-1,-1 0 0,1-1 1,11-8-223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7.099"/>
    </inkml:context>
    <inkml:brush xml:id="br0">
      <inkml:brushProperty name="width" value="0.1" units="cm"/>
      <inkml:brushProperty name="height" value="0.1" units="cm"/>
      <inkml:brushProperty name="color" value="#66CC00"/>
    </inkml:brush>
  </inkml:definitions>
  <inkml:trace contextRef="#ctx0" brushRef="#br0">4 27 8234,'-2'0'2800,"1"0"-2448,12 2-240,17-2-8,43-5-32,-40 1-39,-5 3-66,-9-4-159,-7 0-104,-10-3-1704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7.948"/>
    </inkml:context>
    <inkml:brush xml:id="br0">
      <inkml:brushProperty name="width" value="0.1" units="cm"/>
      <inkml:brushProperty name="height" value="0.1" units="cm"/>
      <inkml:brushProperty name="color" value="#66CC00"/>
    </inkml:brush>
  </inkml:definitions>
  <inkml:trace contextRef="#ctx0" brushRef="#br0">43 44 4857,'-43'-43'4881,"43"48"-4225,5-4 1201,0 4-1721,2 2-96,1 4-56,40 49-200,-47-47-176,-1 3 247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8.282"/>
    </inkml:context>
    <inkml:brush xml:id="br0">
      <inkml:brushProperty name="width" value="0.1" units="cm"/>
      <inkml:brushProperty name="height" value="0.1" units="cm"/>
      <inkml:brushProperty name="color" value="#66CC00"/>
    </inkml:brush>
  </inkml:definitions>
  <inkml:trace contextRef="#ctx0" brushRef="#br0">74 14 5769,'7'-10'2529,"-1"7"-817,1 6-552,-7-1-864,6 32-55,4 39-105,-21-39-64,-6-3-24,1 2-48,-9 0-144,6-2-129,-3 2 153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8.624"/>
    </inkml:context>
    <inkml:brush xml:id="br0">
      <inkml:brushProperty name="width" value="0.1" units="cm"/>
      <inkml:brushProperty name="height" value="0.1" units="cm"/>
      <inkml:brushProperty name="color" value="#66CC00"/>
    </inkml:brush>
  </inkml:definitions>
  <inkml:trace contextRef="#ctx0" brushRef="#br0">71 1 7378,'-71'44'2720,"76"-34"-2168,0 3-152,0 3 24,3 9-71,-8-12-1,0 0-152,5 18-72,-5-6-72,2 6-48,5 10-72,-6-18-88,1-8-232,0-7-241,-7-14 385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8.956"/>
    </inkml:context>
    <inkml:brush xml:id="br0">
      <inkml:brushProperty name="width" value="0.1" units="cm"/>
      <inkml:brushProperty name="height" value="0.1" units="cm"/>
      <inkml:brushProperty name="color" value="#66CC00"/>
    </inkml:brush>
  </inkml:definitions>
  <inkml:trace contextRef="#ctx0" brushRef="#br0">0 4 8090,'80'-4'3722,"108"16"-2957,-184-12-702,35 6-7,-28 0-22,-11-5-33,0-1 0,0 1 0,0-1 0,0 1 1,-1-1-1,1 1 0,0-1 0,-1 1 0,1-1 0,0 1 0,0-1 0,-1 0 0,1 1 0,-1-1 0,1 0 0,0 1 0,-1-1 0,1 0 0,-1 1 1,1-1-1,-1 0 0,1 0 0,-1 0 0,1 1 0,-1-1 0,1 0 0,-1 0 0,0 0 1,-1 1 1,1 0-1,0-1 0,0 1 0,0 0 1,1 0-1,-1 0 0,0-1 1,0 1-1,0 0 0,1 0 0,-1 0 1,0 0-1,1 0 0,-1 1 1,1-1-1,-1 0 0,1 0 0,0 0 1,-1 0-1,1 1 0,0-1 1,0 0-1,0 0 0,0 0 0,0 2 1,0 0 5,-1 0 0,1 0 0,-1-1 0,1 1 0,-1 0 0,0 0 0,0-1 1,0 1-1,-3 4 0,-20 60 85,6-39-82,12-21-13,2 1 0,-1-1-1,1 1 1,-5 13 0,2 0 212,4-7-333,-1-1-1,-1-1 1,0 1 0,-7 12 0,11-23 175,1 0 0,-1 0 0,0-1 0,0 1 0,-1-1 0,1 1 0,0-1 0,0 1 0,-1-1 0,1 0 0,-1 1 0,1-1 0,-1 0 0,0 0 0,1 0-1,-1 0 1,0 0 0,0-1 0,1 1 0,-1-1 0,0 1 0,0-1 0,0 1 0,0-1 0,0 0 0,0 0 0,0 0 0,0 0 0,0 0 0,0-1 0,1 1 0,-1-1 0,0 1-1,-3-2 1,-14-10 887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9.307"/>
    </inkml:context>
    <inkml:brush xml:id="br0">
      <inkml:brushProperty name="width" value="0.1" units="cm"/>
      <inkml:brushProperty name="height" value="0.1" units="cm"/>
      <inkml:brushProperty name="color" value="#66CC00"/>
    </inkml:brush>
  </inkml:definitions>
  <inkml:trace contextRef="#ctx0" brushRef="#br0">96 94 8226,'-40'-92'2896,"53"91"-2552,5 7-23,-3-11-73,5 10-16,0-2-88,-7-11-64,2 10-32,6 4-56,-6 3-136,-4 1-104,-4-2-233,-7 2 273</inkml:trace>
  <inkml:trace contextRef="#ctx0" brushRef="#br0" timeOffset="1">109 106 8146,'-109'121'2864,"126"-113"-2520,-1-8-168,9-11-8,3-2-55,5 13-17,-2-7-32,-5 7-72,0 0-112,-16-15-393,0 15-831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6.681"/>
    </inkml:context>
    <inkml:brush xml:id="br0">
      <inkml:brushProperty name="width" value="0.1" units="cm"/>
      <inkml:brushProperty name="height" value="0.1" units="cm"/>
      <inkml:brushProperty name="color" value="#66CC00"/>
    </inkml:brush>
  </inkml:definitions>
  <inkml:trace contextRef="#ctx0" brushRef="#br0">7 0 7554,'1'18'1204,"1"0"0,0 0 0,9 28 0,-6-27-1106,-1-1-1,0 1 0,1 33 0,-2 145 398,-3 149-321,-4-93-179,-2-182-35,5-67 11,1 0 0,-1-1 0,0 1-1,0-1 1,-1 1 0,1-1-1,-1 0 1,1 1 0,-1-1 0,0 0-1,0 0 1,-1 0 0,1-1-1,-6 6 1,8-40-1519,-5-2 1146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59.640"/>
    </inkml:context>
    <inkml:brush xml:id="br0">
      <inkml:brushProperty name="width" value="0.1" units="cm"/>
      <inkml:brushProperty name="height" value="0.1" units="cm"/>
      <inkml:brushProperty name="color" value="#66CC00"/>
    </inkml:brush>
  </inkml:definitions>
  <inkml:trace contextRef="#ctx0" brushRef="#br0">34 196 7722,'-23'3'3120,"13"-3"-1751,21 1-977,24-2-136,11 1-24,6-13-40,2-5 16,17-9-88,-2-6-48,5 7-24,-2-3-48,5 14-24,-1 3-40,-24-4-136,-6 8-80,-18 8-256,-21-2-224,-12 12 479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0.036"/>
    </inkml:context>
    <inkml:brush xml:id="br0">
      <inkml:brushProperty name="width" value="0.1" units="cm"/>
      <inkml:brushProperty name="height" value="0.1" units="cm"/>
      <inkml:brushProperty name="color" value="#66CC00"/>
    </inkml:brush>
  </inkml:definitions>
  <inkml:trace contextRef="#ctx0" brushRef="#br0">62 141 7882,'-5'-10'422,"-16"-36"820,12 34 561,9 11-1774,1 17 216,-1 0 0,0 1 0,-1-1-1,-3 18 1,-3 31 21,-1 108 120,0 141-10,15-254-470,5-32-254,-11-27 319,-1 0 0,0-1 0,1 1 0,-1-1 0,1 1 1,-1-1-1,1 1 0,0-1 0,-1 0 0,1 1 0,0-1 0,-1 1 0,1-1 0,0 0 0,-1 0 1,1 1-1,0-1 0,-1 0 0,1 0 0,0 0 0,0 0 0,-1 0 0,1 0 0,0 0 0,-1 0 0,1 0 1,0 0-1,0 0 0,-1-1 0,2 1 0,7-8-228</inkml:trace>
  <inkml:trace contextRef="#ctx0" brushRef="#br0" timeOffset="1">697 0 8978,'-3'12'3129,"-2"4"-2777,-5 9-256,-1 3-8,-4 8-24,0 8 8,-3 7-56,-5-3-40,-6-1-192,-2-2-136,-1-13 408,-2-12-144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0.380"/>
    </inkml:context>
    <inkml:brush xml:id="br0">
      <inkml:brushProperty name="width" value="0.1" units="cm"/>
      <inkml:brushProperty name="height" value="0.1" units="cm"/>
      <inkml:brushProperty name="color" value="#66CC00"/>
    </inkml:brush>
  </inkml:definitions>
  <inkml:trace contextRef="#ctx0" brushRef="#br0">1 13 7850,'4'-2'155,"0"0"0,0 1 1,0-1-1,1 1 0,-1 0 0,0 0 1,1 0-1,-1 1 0,1-1 0,-1 1 1,1 0-1,-1 0 0,1 1 1,-1-1-1,0 1 0,1 0 0,-1 0 1,0 1-1,0-1 0,1 1 1,-1 0-1,0 0 0,-1 0 0,6 4 1,2 1-126,0 1-1,-1 0 1,0 0 0,-1 1 0,1 1 0,-2-1 0,12 17 0,-8-7 7,-2 0 1,0 1-1,-2 0 1,0 1-1,-1 0 1,-1 0-1,-1 0 1,-1 1-1,3 32 1,-5 3 82,-1 1 1,-11 79 0,9-119-123,1-15-14,0 0-1,0 0 0,0 0 1,-1 0-1,1 0 0,-1 0 0,1 0 1,-1 0-1,0 0 0,0-1 1,-1 1-1,1 0 0,0 0 1,-3 2-1,4-5-2,0 1 0,-1-1 1,1 0-1,0 0 0,0 1 0,-1-1 0,1 0 0,0 0 1,-1 0-1,1 1 0,0-1 0,-1 0 0,1 0 1,0 0-1,-1 0 0,1 0 0,0 0 0,-1 0 0,1 0 1,0 0-1,-1 0 0,1 0 0,0 0 0,-1 0 1,1 0-1,0 0 0,-1 0 0,1 0 0,0 0 0,-1 0 1,1-1-1,0 1 0,-1 0 0,1 0 0,0 0 1,-1-1-1,1 1 0,0 0 0,0 0 0,-1-1 0,1 1 1,0 0-1,0 0 0,-1-1 0,0-1-78,-7-7-245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0.730"/>
    </inkml:context>
    <inkml:brush xml:id="br0">
      <inkml:brushProperty name="width" value="0.1" units="cm"/>
      <inkml:brushProperty name="height" value="0.1" units="cm"/>
      <inkml:brushProperty name="color" value="#66CC00"/>
    </inkml:brush>
  </inkml:definitions>
  <inkml:trace contextRef="#ctx0" brushRef="#br0">215 128 5593,'0'-2'2625,"-11"2"-585,-1 2-1704,-4 18-112,-7-2 48,-2 2 24,5 12 16,1-2-87,2 1-65,-2-1-48,1-6-48,8 3-16,-2-4-40,7-7-88,-1-8-88,4-3-377,4-3 361</inkml:trace>
  <inkml:trace contextRef="#ctx0" brushRef="#br0" timeOffset="1">164 71 7658,'143'-71'2992,"-140"92"-1783,1 6-1057,2 9-104,-4-3-16,0-4-32,12 9 0,-14-18-192,-6-10-121,-1-10-1159,2 0 984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1.113"/>
    </inkml:context>
    <inkml:brush xml:id="br0">
      <inkml:brushProperty name="width" value="0.1" units="cm"/>
      <inkml:brushProperty name="height" value="0.1" units="cm"/>
      <inkml:brushProperty name="color" value="#66CC00"/>
    </inkml:brush>
  </inkml:definitions>
  <inkml:trace contextRef="#ctx0" brushRef="#br0">276 0 8490,'0'0'24,"34"23"3034,-27-19-3026,-1 1-1,0 1 0,0-1 1,0 1-1,0 0 0,-1 0 1,0 1-1,5 9 1,2 2-46,-7-13-71,-1 1 0,0-1-1,-1 1 1,1 0 0,-1 0-1,0 0 1,0 0-1,-1 1 1,0-1 0,0 1-1,-1-1 1,2 13 0,-4-17 57,0 0 0,0 1 0,-1-1 1,1 0-1,0 0 0,-1 0 1,1 0-1,-1 0 0,0 0 0,0 0 1,0-1-1,0 1 0,0-1 1,0 1-1,0-1 0,0 0 1,-1 0-1,1 0 0,-3 1 0,-55 18-3,46-16 27,-34 12 108,-22 7 724,-81 15 1,118-29-315,30-2-244,13 3-56,-6-9-189,0 1-1,0-1 0,0 0 0,0 0 0,1-1 1,-1 1-1,0-1 0,1 0 0,-1 0 0,0 0 0,1 0 1,-1-1-1,0 0 0,0 0 0,8-3 0,70-30 44,-56 22-42,154-73-145,-172 82 70,-1-1 0,0 1 0,0-1 0,-1-1 0,1 1 0,-1-1 0,0-1 0,0 1 0,0-1 1,-1 0-1,0 0 0,7-11 0,-3 0-692,0 0-1,0-1 1,8-30 0,-3 16-271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1.633"/>
    </inkml:context>
    <inkml:brush xml:id="br0">
      <inkml:brushProperty name="width" value="0.1" units="cm"/>
      <inkml:brushProperty name="height" value="0.1" units="cm"/>
      <inkml:brushProperty name="color" value="#66CC00"/>
    </inkml:brush>
  </inkml:definitions>
  <inkml:trace contextRef="#ctx0" brushRef="#br0">129 1 3841,'-1'1'328,"0"0"1,0 0-1,1 0 0,-1 1 1,0-1-1,1 0 0,-1 1 1,0-1-1,1 0 1,0 1-1,-1-1 0,1 1 1,0-1-1,0 2 1,3 40 1021,1-3-553,-5-27-629,-4 39 92,-2 1 0,-2-1 0,-20 68-1,19-89-224,2 1-1,1 0 0,-3 35 0,5-28 3,3-1-9,2-30-22,0-1-1,0 1 1,-1-1 0,0 1 0,0-1 0,-5 15 0,2-12 6,0-2-6,0 0 1,1 0-1,0 0 1,0 0 0,-1 11-1,4-18-4,0 1-1,-1-1 1,1 1-1,0-1 0,0 0 1,0 1-1,0-1 1,1 0-1,-1 1 1,0-1-1,1 0 1,-1 1-1,1-1 0,-1 0 1,1 0-1,-1 1 1,1-1-1,0 0 1,0 0-1,-1 0 1,1 0-1,0 0 0,0 0 1,0 0-1,0 0 1,0 0-1,1 0 1,-1-1-1,0 1 1,0 0-1,0-1 0,1 1 1,-1-1-1,0 1 1,1-1-1,-1 0 1,0 0-1,1 1 1,-1-1-1,1 0 0,-1 0 1,2-1-1,0 1 6,0 0-1,0-1 0,0 1 0,0-1 1,0 0-1,0 0 0,0 0 0,0 0 1,0-1-1,0 1 0,-1-1 0,1 0 1,-1 0-1,1 0 0,3-4 1,38-43 46,-24 26-29,61-83-18,-77 103-3,-1 0-1,1 0 0,0 1 0,0-1 0,1 1 0,-1 0 1,6-2-1,5-1 50,-12 4 15,-5 2 40,0 1-72,0 0-1,0-1 0,1 1 0,-1 0 0,1 0 1,-1 0-1,1 0 0,-1 0 0,1 0 0,0 0 1,0 0-1,0 0 0,0 1 0,0-1 0,1 0 1,-1 1-1,1-1 0,-1 4 0,-3 56 363,3-32-171,-2 4-127,6 66 1,-2-66-403,0-33 247,-2-1 26,1 1 0,0-1 0,0 1 0,0-1 1,0 1-1,0-1 0,0 1 0,0-1 0,0 1 0,0-1 0,0 1 0,0-1 0,0 1 1,0-1-1,0 1 0,0-1 0,1 1 0,-1-1 0,0 1 0,0-1 0,1 0 1,-1 1-1,0-1 0,1 1 0,-1-1 0,0 0 0,1 1 0,-1-1 0,0 0 1,1 1-1,-1-1 0,1 0 0,-1 1 0,1-1 0,7-8-363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1.965"/>
    </inkml:context>
    <inkml:brush xml:id="br0">
      <inkml:brushProperty name="width" value="0.1" units="cm"/>
      <inkml:brushProperty name="height" value="0.1" units="cm"/>
      <inkml:brushProperty name="color" value="#66CC00"/>
    </inkml:brush>
  </inkml:definitions>
  <inkml:trace contextRef="#ctx0" brushRef="#br0">42 81 9634,'-41'-17'3257,"59"17"-3137,13-1-64,7-6 32,24 9 40,-9-7 32,-9-8 16,-8 0-88,-3 3-32,-18-2-88,-1 11-96,-10-3-224,-12 9-1096,6-5 1087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2.386"/>
    </inkml:context>
    <inkml:brush xml:id="br0">
      <inkml:brushProperty name="width" value="0.1" units="cm"/>
      <inkml:brushProperty name="height" value="0.1" units="cm"/>
      <inkml:brushProperty name="color" value="#66CC00"/>
    </inkml:brush>
  </inkml:definitions>
  <inkml:trace contextRef="#ctx0" brushRef="#br0">51 11 7786,'-1'1'81,"1"0"1,0 0 0,0 0-1,-1-1 1,1 1-1,-1 0 1,1 0 0,-1-1-1,1 1 1,-1 0 0,1-1-1,-1 1 1,0 0 0,1-1-1,-1 1 1,0-1-1,1 1 1,-1-1 0,0 1-1,0-1 1,1 0 0,-1 1-1,0-1 1,0 0 0,0 0-1,0 0 1,1 1 0,-1-1-1,0 0 1,0 0-1,0 0 1,0 0 0,0-1-1,0 1 1,1 0 0,-1 0-1,0 0 1,0-1 0,0 1-1,0-1 1,-20-4 329,21 5-406,1 0 0,-1 0 1,0 0-1,1 0 0,-1 0 1,0 0-1,1 0 0,-1 0 1,1 0-1,-1 0 0,0 0 1,1 0-1,-1 0 0,1 0 0,-1 0 1,0-1-1,1 1 0,-1 0 1,0 0-1,1 0 0,-1 0 1,0-1-1,1 1 0,-1 0 1,0 0-1,0-1 0,1 1 1,-1 0-1,0-1 0,0 1 0,0 0 1,1-1-1,-1 1 0,0 0 1,0-1-1,0 1 0,0-1 1,0 1-1,0 0 0,0-1 1,1 1-1,-1 0 0,0-1 0,-1 1 1,1-1-1,0 1 0,0-1 1,4-7 64,1 9-53,0 0 0,0 0 0,0 1 0,0 0 0,-1-1 0,1 1 0,0 1 0,5 3 0,-5-3 0,1 0 0,-1-1-1,0 1 1,1-1-1,0 0 1,10 2 0,10-15 67,-23 11-83,0 0 0,1-1 0,-1 1-1,0 1 1,0-1 0,0 0 0,0 1 0,0-1 0,0 1 0,0 0 0,0 0 0,0 0 0,-1 0 0,1 1 0,0-1 0,-1 1 0,1 0 0,-1 0 0,1 0 0,-1 0 0,0 0 0,0 0 0,0 0 0,0 1 0,0-1 0,0 1 0,-1 0 0,3 5 0,-4-8 0,0 1 0,0-1 0,0 1 0,0-1 0,1 1 1,-1-1-1,0 1 0,-1-1 0,1 0 0,0 1 1,0-1-1,0 1 0,0-1 0,0 1 0,0-1 0,0 1 1,-1-1-1,1 0 0,0 1 0,0-1 0,-1 1 0,1-1 1,0 0-1,-1 1 0,1-1 0,0 0 0,-1 1 1,1-1-1,0 0 0,-1 0 0,1 1 0,-1-1 0,1 0 1,-1 0-1,-24 8 22,-13 5-11,28-7-19,-2 1 13,1 1-1,-1-1 0,2 2 0,-1 0 0,1 0 0,-9 11 0,17-17-18,-1 1 0,1-1-1,0 1 1,1-1 0,-1 1 0,1 0-1,0 0 1,-1-1 0,2 1 0,-1 0-1,0 0 1,1 0 0,0 0 0,0 0-1,0 0 1,0 0 0,1 0 0,-1 0 0,1 0-1,0 0 1,0 0 0,1-1 0,-1 1-1,1 0 1,3 4 0,-5-7-3,0 0 0,0-1 0,0 1 0,0-1 0,0 1-1,0-1 1,1 1 0,-1-1 0,0 1 0,1-1 0,-1 1 0,0-1 0,0 1 0,1-1 0,-1 1 0,1-1 0,-1 0 0,1 1 0,-1-1-1,0 0 1,1 1 0,-1-1 0,1 0 0,-1 0 0,1 1 0,-1-1 0,1 0 0,0 0 0,-1 0 0,1 0 0,-1 0 0,1 0 0,-1 0 0,1 0-1,-1 0 1,1 0 0,0 0 0,-1 0 0,2 0 0,3-13-191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2.717"/>
    </inkml:context>
    <inkml:brush xml:id="br0">
      <inkml:brushProperty name="width" value="0.1" units="cm"/>
      <inkml:brushProperty name="height" value="0.1" units="cm"/>
      <inkml:brushProperty name="color" value="#66CC00"/>
    </inkml:brush>
  </inkml:definitions>
  <inkml:trace contextRef="#ctx0" brushRef="#br0">258 1 5625,'-1'25'4457,"-3"-1"-3350,-2 31-951,1 94 869,1-70-247,7 94 1,-2-165-703,-1 0-1,1 0 1,-2 0 0,1 0-1,-1 0 1,-2 10 0,3-17-68,0 0 1,-1 1 0,1-1-1,-1 0 1,1 0 0,-1 0-1,0 0 1,1 0 0,-1 0-1,0 0 1,0 0 0,0 0-1,0 0 1,0 0 0,0-1-1,0 1 1,0 0-1,0-1 1,0 1 0,0-1-1,0 1 1,0-1 0,0 1-1,-1-1 1,1 0 0,0 1-1,0-1 1,-1 0 0,1 0-1,0 0 1,0 0-1,-1 0 1,1 0 0,0-1-1,0 1 1,0 0 0,-1-1-1,1 1 1,0 0 0,0-1-1,0 1 1,0-1 0,0 0-1,0 1 1,0-1 0,-2-2-1,-157-85-1560,137 71 1061,16 4 194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3.204"/>
    </inkml:context>
    <inkml:brush xml:id="br0">
      <inkml:brushProperty name="width" value="0.1" units="cm"/>
      <inkml:brushProperty name="height" value="0.1" units="cm"/>
      <inkml:brushProperty name="color" value="#66CC00"/>
    </inkml:brush>
  </inkml:definitions>
  <inkml:trace contextRef="#ctx0" brushRef="#br0">0 32 7386,'58'-31'3136,"-47"54"-1183,4 0-1769,1-4-32,9 1 8,-7-5-16,-2-5-144,3-4-72,-23-11-776,-1 4 640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7.032"/>
    </inkml:context>
    <inkml:brush xml:id="br0">
      <inkml:brushProperty name="width" value="0.1" units="cm"/>
      <inkml:brushProperty name="height" value="0.1" units="cm"/>
      <inkml:brushProperty name="color" value="#66CC00"/>
    </inkml:brush>
  </inkml:definitions>
  <inkml:trace contextRef="#ctx0" brushRef="#br0">222 85 7346,'12'-85'2271,"-84"218"593,-82 258-2338,150-384-841,1-11-384,4-4 324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3.538"/>
    </inkml:context>
    <inkml:brush xml:id="br0">
      <inkml:brushProperty name="width" value="0.1" units="cm"/>
      <inkml:brushProperty name="height" value="0.1" units="cm"/>
      <inkml:brushProperty name="color" value="#66CC00"/>
    </inkml:brush>
  </inkml:definitions>
  <inkml:trace contextRef="#ctx0" brushRef="#br0">47 0 6881,'-43'60'2745,"40"-54"-1505,9 2-1008,9 1-184,0-1 8,0 2-168,1 8-152,6 1-1616,-1-7 1312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3.870"/>
    </inkml:context>
    <inkml:brush xml:id="br0">
      <inkml:brushProperty name="width" value="0.1" units="cm"/>
      <inkml:brushProperty name="height" value="0.1" units="cm"/>
      <inkml:brushProperty name="color" value="#66CC00"/>
    </inkml:brush>
  </inkml:definitions>
  <inkml:trace contextRef="#ctx0" brushRef="#br0">2 691 7602,'-1'11'2832,"5"-6"-2088,11 2-528,10-2-112,-14-12-32,22-4-40,-5-9-48,-2-18-208,12 4-280,-20-35 320</inkml:trace>
  <inkml:trace contextRef="#ctx0" brushRef="#br0" timeOffset="1">493 1 8322,'-11'21'3056,"-2"-1"-2407,1-4-345,-1 6 16,-2 2 0,5 8-24,7 2-144,0-4-80,-1-12-216,-10-7-152,9 2-392,-3-6-1385,9-2 1425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4.227"/>
    </inkml:context>
    <inkml:brush xml:id="br0">
      <inkml:brushProperty name="width" value="0.1" units="cm"/>
      <inkml:brushProperty name="height" value="0.1" units="cm"/>
      <inkml:brushProperty name="color" value="#66CC00"/>
    </inkml:brush>
  </inkml:definitions>
  <inkml:trace contextRef="#ctx0" brushRef="#br0">0 1 7426,'0'0'4369,"13"26"-4073,14 35 40,-22-30-48,-5-12-64,0 1-96,-2-8-112,2-11-232,3 19-128,-6-27 920,5 14-544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4.565"/>
    </inkml:context>
    <inkml:brush xml:id="br0">
      <inkml:brushProperty name="width" value="0.1" units="cm"/>
      <inkml:brushProperty name="height" value="0.1" units="cm"/>
      <inkml:brushProperty name="color" value="#66CC00"/>
    </inkml:brush>
  </inkml:definitions>
  <inkml:trace contextRef="#ctx0" brushRef="#br0">98 16 5529,'3'-2'444,"1"0"0,-1 0-1,1 0 1,0 1 0,0-1-1,0 1 1,-1 0 0,1 0 0,0 1-1,1-1 1,-1 1 0,7 0 0,51 6 133,-61-4-553,-1-1 0,0 1 0,1-1 0,-1 1 1,0-1-1,0 1 0,1 0 0,-1-1 1,0 1-1,-1-1 0,1 1 0,0-1 1,0 1-1,-1-1 0,1 1 0,-1-1 0,1 1 1,-1-1-1,0 1 0,-1 1 0,-2 12 6,-10 20-520,0 0-1,-2-1 0,-23 36 0,32-62-237</inkml:trace>
  <inkml:trace contextRef="#ctx0" brushRef="#br0" timeOffset="1">42 174 8354,'-41'-38'3024,"42"40"-2431,9-1-505,3 6-16,5-7-32,2-4-8,2 4-40,-4-6-80,-2 6-321,0 0 33,-14-3 168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4.905"/>
    </inkml:context>
    <inkml:brush xml:id="br0">
      <inkml:brushProperty name="width" value="0.1" units="cm"/>
      <inkml:brushProperty name="height" value="0.1" units="cm"/>
      <inkml:brushProperty name="color" value="#66CC00"/>
    </inkml:brush>
  </inkml:definitions>
  <inkml:trace contextRef="#ctx0" brushRef="#br0">63 1 7714,'-63'46'2736,"68"-44"-2336,3 4-176,4 1-56,3 1-40,-1-8-48,6 3-40,-2-3-8,-5-15-40,1 15-160,-6 4-96,-3 12-328,-5 14-200,-7 3-896,-11-9-417,-7 2 1289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5.255"/>
    </inkml:context>
    <inkml:brush xml:id="br0">
      <inkml:brushProperty name="width" value="0.1" units="cm"/>
      <inkml:brushProperty name="height" value="0.1" units="cm"/>
      <inkml:brushProperty name="color" value="#66CC00"/>
    </inkml:brush>
  </inkml:definitions>
  <inkml:trace contextRef="#ctx0" brushRef="#br0">103 76 4193,'-92'131'5088,"92"-131"-5056,0 0 1,0 0 0,0 0-1,0 1 1,0-1 0,0 0-1,0 0 1,-1 0 0,1 1-1,0-1 1,0 0-1,0 0 1,0 0 0,-1 0-1,1 0 1,0 1 0,0-1-1,0 0 1,-1 0 0,1 0-1,0 0 1,0 0 0,0 0-1,-1 0 1,1 0 0,0 0-1,0 0 1,-1 0 0,1 0-1,0 0 1,0 0-1,0 0 1,-1 0 0,1 0-1,0 0 1,0 0 0,0 0-1,-1 0 1,1 0 0,0 0-1,0-1 1,0 1 0,-1 0-1,1 0 1,0 0 0,0 0-1,0 0 1,0-1 0,-1 1-1,1 0 1,0 0 0,0 0-1,0-1 1,0 1-1,0 0 1,0 0 0,0 0-1,0-1 1,-1 1 0,1 0-1,0 0 1,0 0 0,0-1-1,0 1 1,0 0 0,0-1-1,-1-15 460,5 9-445,0 1-1,0-1 1,1 1 0,0 0 0,0 1-1,0-1 1,1 1 0,-1 0-1,1 0 1,1 1 0,-1-1 0,0 1-1,1 1 1,8-4 0,41-29 135,-39 16-224,19-23-102,-22 35 73,-14 9 70,1-1 0,-1 0-1,1 0 1,-1 0-1,0 1 1,1-1 0,-1 0-1,0 0 1,1 1-1,-1-1 1,0 0 0,1 1-1,-1-1 1,0 1-1,0-1 1,1 0-1,-1 1 1,0-1 0,0 1-1,0-1 1,0 0-1,1 1 1,-1-1 0,0 1-1,0-1 1,0 1-1,0-1 1,0 1 0,0-1-1,0 0 1,0 1-1,-1 0 1,1 2-6,0 0 0,-1-1 1,0 1-1,1 0 0,-1 0 0,0-1 1,0 1-1,-1-1 0,1 1 0,-1-1 1,1 1-1,-1-1 0,-3 4 0,1-2 9,1 1-1,0 0 1,0 0-1,0 1 1,0-1-1,-2 8 1,-8 36 41,8-23-11,-2-1 0,-11 25 0,2-9 48,30-53-85,-1 0 0,0-1 0,19-23 0,-4 2-1,-7 5-14,30-49 0,-44 62-7,-1 4-12,-3 35 36,-5 16 249,-1 1 1,-3-1-1,-18 72 1,20-99-214,0-1 0,0 1 0,-9 14 0,2-3-325,5-50-2538,4-4 1912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5.586"/>
    </inkml:context>
    <inkml:brush xml:id="br0">
      <inkml:brushProperty name="width" value="0.1" units="cm"/>
      <inkml:brushProperty name="height" value="0.1" units="cm"/>
      <inkml:brushProperty name="color" value="#66CC00"/>
    </inkml:brush>
  </inkml:definitions>
  <inkml:trace contextRef="#ctx0" brushRef="#br0">1 133 6913,'8'-7'448,"14"-10"1432,-22 17-1825,1 1-1,0 0 1,-1 0-1,1 0 1,-1 0-1,1 0 1,-1 1 0,0-1-1,1 0 1,-1 0-1,0 0 1,0 0-1,0 0 1,0 0-1,0 1 1,0-1 0,0 0-1,0 0 1,0 0-1,0 0 1,-1 0-1,1 0 1,0 0-1,-2 2 1,1 4 35,0 0 0,1 0 0,-1 0 0,2 0 1,-1 1-1,1-1 0,0 0 0,0 0 0,1 0 0,-1 0 0,2-1 1,-1 1-1,1 0 0,0-1 0,0 0 0,7 9 0,18-61 353,13 7-316,18-22-109,26-31-1077,-68 68 715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5.937"/>
    </inkml:context>
    <inkml:brush xml:id="br0">
      <inkml:brushProperty name="width" value="0.1" units="cm"/>
      <inkml:brushProperty name="height" value="0.1" units="cm"/>
      <inkml:brushProperty name="color" value="#66CC00"/>
    </inkml:brush>
  </inkml:definitions>
  <inkml:trace contextRef="#ctx0" brushRef="#br0">151 0 7418,'-8'35'3989,"6"-31"-3873,0 0-1,1 0 0,-1 0 1,1 0-1,1 0 0,-1 0 1,0 0-1,1 8 0,3 24 310,-1-24-356,0 0 1,-1 0-1,-1 0 1,0 0-1,0 0 1,-1 1 0,-1-1-1,0 0 1,0 0-1,-1-1 1,-8 19-1,4-17-41,2-5-14,1 0-1,0 0 1,0 0 0,1 0-1,-2 10 1,-18 46 5,21-60-74,0-1-1,1 1 1,-1-1 0,-1 0-1,1 1 1,0-1-1,-1 0 1,1 0 0,-1-1-1,0 1 1,0 0-1,0-1 1,-1 0 0,1 0-1,-5 3 1,-2-7-472,1-10 238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6.283"/>
    </inkml:context>
    <inkml:brush xml:id="br0">
      <inkml:brushProperty name="width" value="0.1" units="cm"/>
      <inkml:brushProperty name="height" value="0.1" units="cm"/>
      <inkml:brushProperty name="color" value="#66CC00"/>
    </inkml:brush>
  </inkml:definitions>
  <inkml:trace contextRef="#ctx0" brushRef="#br0">1 19 7850,'47'-18'3024,"-30"27"-2055,7 0-569,-4 2 72,19 17-56,4 8-80,-3 5-88,2-5-104,7 4-88,-7-12-8,-1-4-88,-7-2-120,-14-12-208,-2-9-200,-7-7 336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6.641"/>
    </inkml:context>
    <inkml:brush xml:id="br0">
      <inkml:brushProperty name="width" value="0.1" units="cm"/>
      <inkml:brushProperty name="height" value="0.1" units="cm"/>
      <inkml:brushProperty name="color" value="#66CC00"/>
    </inkml:brush>
  </inkml:definitions>
  <inkml:trace contextRef="#ctx0" brushRef="#br0">50 49 9090,'62'-49'3201,"-47"64"-2857,-10-2-160,5-1-56,6 11-72,-16-15-24,10 5-24,-5 0-192,-8-8-160,4 10-376,-4-2-705,-17-8 937</inkml:trace>
  <inkml:trace contextRef="#ctx0" brushRef="#br0" timeOffset="1">63 186 8498,'-43'65'2944,"55"-60"-2663,-1-6-113,6 6-64,-3-4 8,-5-1-24,2 17-120,-13-16-272,-2 11-273,-5 17 321</inkml:trace>
  <inkml:trace contextRef="#ctx0" brushRef="#br0" timeOffset="2">0 609 8114,'2'9'3000,"8"-9"-2319,3 3-169,5-3-80,0 0-88,-1-7-168,-3-11-40,3-1-152,-2-9-88,3 8-280,0-1-240,0-2 384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7.370"/>
    </inkml:context>
    <inkml:brush xml:id="br0">
      <inkml:brushProperty name="width" value="0.1" units="cm"/>
      <inkml:brushProperty name="height" value="0.1" units="cm"/>
      <inkml:brushProperty name="color" value="#66CC00"/>
    </inkml:brush>
  </inkml:definitions>
  <inkml:trace contextRef="#ctx0" brushRef="#br0">306 0 7650,'13'13'2904,"8"7"-2160,-1 11-231,-4 0 15,1 11-128,-1-5-32,-6-10-208,1 10-48,-4-4-48,-2-5-64,0 5-192,-5-23-120,-3-10-536,-2 0 520</inkml:trace>
  <inkml:trace contextRef="#ctx0" brushRef="#br0" timeOffset="1">0 421 8090,'5'-22'2944,"33"4"-2255,19 5-425,4 3 56,-2 4 8,-10-1-24,-16-8-48,2 7-128,3 0-48,-9-2-160,4 3-168,-7-7-456,4 15 440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6.967"/>
    </inkml:context>
    <inkml:brush xml:id="br0">
      <inkml:brushProperty name="width" value="0.1" units="cm"/>
      <inkml:brushProperty name="height" value="0.1" units="cm"/>
      <inkml:brushProperty name="color" value="#66CC00"/>
    </inkml:brush>
  </inkml:definitions>
  <inkml:trace contextRef="#ctx0" brushRef="#br0">63 46 7226,'57'-32'1573,"-39"21"-754,-16 9-244,-4 2 169,0 1-717,0 0 1,0 0-1,0 0 1,0 1-1,0-1 0,0 1 1,0-1-1,0 1 1,1 0-1,-1 0 1,1 0-1,-1 0 0,1 0 1,0 0-1,0 0 1,0 0-1,0 0 0,0 0 1,0 1-1,0-1 1,1 0-1,-1 1 1,1-1-1,0 5 0,-1-4 2,1 0 1,0 0-1,-1 0 0,0 0 0,0 0 0,1 0 0,-2 0 1,1 0-1,0 0 0,-1-1 0,1 1 0,-1-1 0,0 1 0,0-1 1,0 1-1,0-1 0,0 0 0,0 0 0,-5 3 0,-9 3 99,13-7-79,-1 0 0,1 1 1,0-1-1,0 1 0,0 0 0,0-1 0,0 1 1,0 0-1,0 1 0,0-1 0,1 1 0,-1-1 0,1 1 1,0 0-1,0-1 0,0 1 0,0 0 0,1 0 0,-1 1 1,1-1-1,-2 5 0,3-7-38,0 0 0,1 0 0,-1 0 0,1 0 0,-1 0 0,1-1 0,0 1 0,-1 0 0,1-1 0,0 1 0,0 0 0,-1-1 0,1 1 0,0-1 0,0 1 0,0-1 0,-1 1 0,1-1 0,0 0 0,0 1 0,0-1 0,0 0 0,0 0 0,0 0 0,0 1 0,0-1 0,0 0 0,0 0-1,0-1 1,1 1 0,36 1 44,-35-2-46,205-16-853,-198 17 277,-6 0 250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7.298"/>
    </inkml:context>
    <inkml:brush xml:id="br0">
      <inkml:brushProperty name="width" value="0.1" units="cm"/>
      <inkml:brushProperty name="height" value="0.1" units="cm"/>
      <inkml:brushProperty name="color" value="#66CC00"/>
    </inkml:brush>
  </inkml:definitions>
  <inkml:trace contextRef="#ctx0" brushRef="#br0">58 42 8650,'-55'-41'3048,"62"47"-2639,-4 2 7,-1 2 64,11 5-24,-13 2-96,-5-9-104,7 15-144,-6-7-40,3 7-32,11 13-8,-14-6-24,4 3-80,-8-12-168,-2 5-88,2-4-320,8 9-128,0-3 488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07.786"/>
    </inkml:context>
    <inkml:brush xml:id="br0">
      <inkml:brushProperty name="width" value="0.1" units="cm"/>
      <inkml:brushProperty name="height" value="0.1" units="cm"/>
      <inkml:brushProperty name="color" value="#66CC00"/>
    </inkml:brush>
  </inkml:definitions>
  <inkml:trace contextRef="#ctx0" brushRef="#br0">50 8 8442,'-13'-3'739,"-18"-2"1278,25 9-1068,15 8-275,40 42 19,-47-52-689,-1 0 0,1 0 0,-1 0 0,1 1 0,-1-1 0,0 0 0,0 0 0,0 1 0,0-1 0,-1 1 0,1-1 0,-1 1 0,1-1 0,-1 1 0,0-1 0,0 1 0,0 0 0,0-1 0,0 1 0,-1-1 0,1 1 0,-1-1 0,-1 4 0,1-5-27,1 0-1,-1 0 1,0 0 0,1 0 0,-1-1 0,0 1 0,0 0 0,0 0 0,1-1 0,-1 1 0,0-1 0,0 1 0,0-1 0,0 1 0,0-1 0,0 1 0,0-1-1,0 0 1,-1 0 0,1 1 0,0-1 0,0 0 0,0 0 0,0 0 0,0 0 0,0 0 0,0-1 0,0 1 0,0 0 0,-1 0 0,1-1 0,0 1 0,0-1-1,0 1 1,0-1 0,0 1 0,1-1 0,-1 1 0,0-1 0,-2-1 0,3 1 6,-1 0-1,0 0 1,0 0 0,1 0-1,-1-1 1,0 1-1,1 0 1,-1 0 0,1 0-1,0-1 1,-1 1 0,1 0-1,0 0 1,0-1-1,0 1 1,0 0 0,0-1-1,0 1 1,0 0 0,0-1-1,1 1 1,-1 0-1,0 0 1,1-1 0,-1 1-1,1 0 1,-1 0-1,1 0 1,0 0 0,-1 0-1,1 0 1,1-2 0,0 0 4,1 0 0,-1 1 0,1-1 0,0 1 0,-1-1 0,1 1 0,0 0 0,5-3 1,28-17 53,-32 19-1,0 0-1,0 1 1,0-1 0,0 1-1,0 0 1,0 0-1,1 0 1,-1 1 0,1-1-1,8 0 1,6-2 137,-10 2-99,0 1 0,0 0 0,1 0 0,15 1-1,-22 0-78,0 1 0,-1-1 0,1 1 0,0 0 0,-1-1 0,1 1 0,0 1 0,-1-1 0,1 0 0,-1 1 0,0-1 0,1 1 0,-1 0 0,0-1 0,0 1 0,0 0 0,0 0 0,-1 1 0,1-1 0,0 0 0,0 3 0,2 1-34,-1 1 0,0-1 0,-1 1 0,1 0 1,-2 0-1,1 0 0,-1 0 0,0 0 0,0 0 0,0 8 0,-1-12 29,-1 0 0,1 0 1,0 0-1,-1-1 0,1 1 0,-1 0 0,0 0 0,0 0 1,0-1-1,0 1 0,-1-1 0,1 1 0,-1-1 0,0 1 0,1-1 1,-1 0-1,0 0 0,0 0 0,0 0 0,-1 0 0,1 0 1,0 0-1,-1-1 0,1 0 0,-1 1 0,0-1 0,1 0 1,-5 1-1,-29 7 319,-66 6 1,32-6 699,45-5-129,31-5-281,42-6-54,50-15-366,-77 16-630,0 1-1,0 0 1,0 2-1,0 1 1,40 0 0,-42 3-224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1.690"/>
    </inkml:context>
    <inkml:brush xml:id="br0">
      <inkml:brushProperty name="width" value="0.1" units="cm"/>
      <inkml:brushProperty name="height" value="0.1" units="cm"/>
      <inkml:brushProperty name="color" value="#66CC00"/>
    </inkml:brush>
  </inkml:definitions>
  <inkml:trace contextRef="#ctx0" brushRef="#br0">0 32 7042,'7'4'5699,"9"0"-3463,44 2-2993,-55-6 1277,5 1-497,0-1-1,0-1 1,0 1-1,14-4 1,18 0-297,-41 4 224,-1 0 0,1 0-1,0 0 1,0 0 0,0 0 0,-1 0 0,1 0-1,0 0 1,0 0 0,-1 0 0,1 0-1,0-1 1,-1 1 0,1 0 0,0-1 0,0 1-1,-1 0 1,1-1 0,-1 1 0,1-1-1,0 1 1,-1-1 0,1 1 0,-1-1 0,1 1-1,-1-1 1,1 1 0,-1-1 0,0 0-1,1 1 1,-1-1 0,0 0 0,1 0 0,-1 1-1,0-1 1,0 0 0,0 0 0,0 1-1,1-1 1,-1 0 0,0 0 0,0 1 0,-1-1-1,1 0 1,0 0 0,0 0 0,0-3-221,0-7-179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2.032"/>
    </inkml:context>
    <inkml:brush xml:id="br0">
      <inkml:brushProperty name="width" value="0.1" units="cm"/>
      <inkml:brushProperty name="height" value="0.1" units="cm"/>
      <inkml:brushProperty name="color" value="#66CC00"/>
    </inkml:brush>
  </inkml:definitions>
  <inkml:trace contextRef="#ctx0" brushRef="#br0">271 0 5017,'-1'2'161,"-9"11"581,1 2 0,1-1 1,0 1-1,1 1 0,0-1 0,1 1 0,1 0 0,-3 21 0,4-22-630,0 0 0,0 0 0,-1 0 0,-1-1 0,-1 0 0,0 0-1,-1-1 1,0 1 0,-16 18 0,16-19-64,0 1 1,1 0-1,1 0 0,-7 22 0,8-21-34,0-1 0,-1 1-1,-1-1 1,-16 25 0,20-34-17,1-4-9,1 1 1,-1 0 0,1 1-1,-1-1 1,1 0-1,0 0 1,0 1 0,0-1-1,0 0 1,0 1 0,1-1-1,-1 4 1,1-6-6,0 1 1,0 0 0,0-1-1,-1 1 1,1 0 0,0-1 0,0 1-1,0-1 1,-1 1 0,1-1-1,0 1 1,-1 0 0,1-1-1,-1 1 1,1-1 0,0 1-1,-1-1 1,1 0 0,-1 1-1,1-1 1,-1 1 0,1-1-1,-1 0 1,0 1 0,1-1-1,-1 0 1,1 0 0,-1 0-1,0 1 1,1-1-1,0 0 1,-1 0-1,1 0 1,0 0-1,0 0 1,0 0-1,0 0 1,-1 0-1,1 1 1,0-1-1,0 0 1,0 0-1,0 0 1,-1 0-1,1 0 1,0 0-1,0 0 0,0 0 1,0 0-1,-1 0 1,1 0-1,0 0 1,0-1-1,0 1 1,0 0-1,-1 0 1,1 0-1,0 0 1,0 0-1,0 0 1,0 0-1,0 0 0,0 0 1,-1-1-1,1 1 1,0 0-1,0 0 1,0 0-1,0 0 1,0 0-1,0 0 1,0-1-1,0 1 1,0 0-1,-1 0 1,1 0-1,0 0 1,0-1-1,0 1 0,0 0 1,0 0-1,0 0 1,0 0-1,0-1 1,0 1-1,0 0 1,0 0-1,0 0 1,1 0-1,-1-1 1,0 1-1,0 0 1,0 0-1,0 0 0,5-10-279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2.366"/>
    </inkml:context>
    <inkml:brush xml:id="br0">
      <inkml:brushProperty name="width" value="0.1" units="cm"/>
      <inkml:brushProperty name="height" value="0.1" units="cm"/>
      <inkml:brushProperty name="color" value="#66CC00"/>
    </inkml:brush>
  </inkml:definitions>
  <inkml:trace contextRef="#ctx0" brushRef="#br0">30 1 5977,'1'0'136,"0"0"0,0 0 1,1 1-1,-1-1 0,0 0 0,0 1 0,0-1 0,0 1 0,0 0 0,1-1 0,-1 1 0,0 0 0,0 0 0,0-1 1,-1 1-1,1 0 0,0 0 0,0 0 0,0 0 0,-1 0 0,1 0 0,-1 1 0,1-1 0,0 0 0,-1 0 1,0 0-1,1 1 0,-1-1 0,0 0 0,0 0 0,0 1 0,0-1 0,0 0 0,0 0 0,0 1 0,0-1 0,0 0 1,0 0-1,-1 2 0,-12 62 445,10-52-207,-11 57-215,3 1-1,-2 141 1,13-212-96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2.702"/>
    </inkml:context>
    <inkml:brush xml:id="br0">
      <inkml:brushProperty name="width" value="0.1" units="cm"/>
      <inkml:brushProperty name="height" value="0.1" units="cm"/>
      <inkml:brushProperty name="color" value="#66CC00"/>
    </inkml:brush>
  </inkml:definitions>
  <inkml:trace contextRef="#ctx0" brushRef="#br0">1 6 7394,'2'-5'2736,"7"10"-1968,3 1-384,1 2 41,8 4-25,2 3-96,0 1-72,4 5-152,-8-4 0,3-1-64,-6 2-48,-4-8-144,6 2-144,-7-12 1392,-3-12-856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3.237"/>
    </inkml:context>
    <inkml:brush xml:id="br0">
      <inkml:brushProperty name="width" value="0.1" units="cm"/>
      <inkml:brushProperty name="height" value="0.1" units="cm"/>
      <inkml:brushProperty name="color" value="#66CC00"/>
    </inkml:brush>
  </inkml:definitions>
  <inkml:trace contextRef="#ctx0" brushRef="#br0">46 6 7914,'-1'-2'2872,"-3"-1"-1519,3 8-1009,-3 16-120,-10 48-40,12-35-120,-6-1-64,8 7-24,3-7-120,-15-12-168,26 13-104,-8-16-409,-26-8-399,17 2 776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3.624"/>
    </inkml:context>
    <inkml:brush xml:id="br0">
      <inkml:brushProperty name="width" value="0.1" units="cm"/>
      <inkml:brushProperty name="height" value="0.1" units="cm"/>
      <inkml:brushProperty name="color" value="#66CC00"/>
    </inkml:brush>
  </inkml:definitions>
  <inkml:trace contextRef="#ctx0" brushRef="#br0">1 268 3793,'23'-164'2288,"-22"159"-2072,-1 1-1,1-1 0,0 0 0,0 1 0,1-1 1,-1 1-1,1 0 0,0-1 0,1 1 0,4-7 1,-6 9-112,1 1 0,-1 0 0,1 0 0,0 0 0,0 0 0,-1 0 0,1 0 1,0 0-1,0 0 0,0 1 0,0-1 0,0 1 0,3-1 0,-2 1-32,-1-1 1,1 1-1,0-1 0,-1 0 0,1 0 0,-1 0 0,0 0 0,1 0 0,-1 0 0,2-2 1,-1 0-9,0 1-1,0-1 1,0 1 0,1 0 0,-1 0 0,0 1 0,1-1 0,-1 1 0,1-1 0,0 1 0,-1 0 0,1 1 0,0-1 0,0 0 0,0 1 0,-1 0 0,1 0 0,0 0-1,0 1 1,7 1 0,-6 0-49,1 0-1,-1 1 1,0 0-1,0 0 0,0 0 1,0 1-1,0-1 1,-1 1-1,1 0 0,-1 1 1,0-1-1,0 1 1,3 5-1,-3-4-17,0 0 1,0 0-1,-1 0 1,0 0-1,0 0 0,0 1 1,-1 0-1,0-1 1,0 1-1,-1 0 0,0 0 1,0 0-1,0 0 1,-1 0-1,0 0 0,0 0 1,-1 0-1,0 0 1,0 0-1,-1-1 0,0 1 1,0 0-1,-1-1 0,1 1 1,-1-1-1,-1 0 1,1 0-1,-1 0 0,0 0 1,-1-1-1,1 1 1,-1-1-1,0 0 0,0-1 1,-1 1-1,1-1 1,-1 0-1,0 0 0,0-1 1,-10 4-1,-34 9 11,43-15 50,-1 0 0,1 1 1,0 1-1,0-1 0,0 1 0,0 0 0,0 1 0,-8 5 0,23-12 30,-1 1 0,1 0-1,0 0 1,-1 1 0,1 0 0,0 0-1,0 1 1,13 1 0,0-2-22,27-3 22,-38 4-112,0-1 0,0 0 0,0 0-1,0-1 1,12-4 0,-2-8 1783,-19 9-766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3.956"/>
    </inkml:context>
    <inkml:brush xml:id="br0">
      <inkml:brushProperty name="width" value="0.1" units="cm"/>
      <inkml:brushProperty name="height" value="0.1" units="cm"/>
      <inkml:brushProperty name="color" value="#66CC00"/>
    </inkml:brush>
  </inkml:definitions>
  <inkml:trace contextRef="#ctx0" brushRef="#br0">14 0 8362,'-7'12'2912,"1"-9"-2568,12 5 33,8 5 71,-6-5-24,-5 4-64,4 8-88,-16-12-160,11 12-40,-5-9-96,-4 4-24,15 13-184,-12-15-80,4 2-288,-4-15 736,-7-18-192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4:37.705"/>
    </inkml:context>
    <inkml:brush xml:id="br0">
      <inkml:brushProperty name="width" value="0.1" units="cm"/>
      <inkml:brushProperty name="height" value="0.1" units="cm"/>
      <inkml:brushProperty name="color" value="#66CC00"/>
    </inkml:brush>
  </inkml:definitions>
  <inkml:trace contextRef="#ctx0" brushRef="#br0">258 1 9850,'3'10'3353,"2"4"-3201,-15-2-24,7 16 24,-5 1-24,-15 7 0,0 1-56,-5 2-64,-11 0-72,16 7-216,3 2-128,-8-12-160,5-5-72,3-9-41,2-8 417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4.286"/>
    </inkml:context>
    <inkml:brush xml:id="br0">
      <inkml:brushProperty name="width" value="0.1" units="cm"/>
      <inkml:brushProperty name="height" value="0.1" units="cm"/>
      <inkml:brushProperty name="color" value="#66CC00"/>
    </inkml:brush>
  </inkml:definitions>
  <inkml:trace contextRef="#ctx0" brushRef="#br0">0 19 7122,'123'-18'3008,"-111"31"-1592,8 13-951,-2 7 47,-4-8-112,1-6-32,-2 6-112,2 1-104,-2 4-128,2 11-64,-10-25-240,0-1-176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4.633"/>
    </inkml:context>
    <inkml:brush xml:id="br0">
      <inkml:brushProperty name="width" value="0.1" units="cm"/>
      <inkml:brushProperty name="height" value="0.1" units="cm"/>
      <inkml:brushProperty name="color" value="#66CC00"/>
    </inkml:brush>
  </inkml:definitions>
  <inkml:trace contextRef="#ctx0" brushRef="#br0">1 8 7930,'39'-8'2984,"-44"41"-2047,2-7-1362,3 15-327,-7-8 424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4.965"/>
    </inkml:context>
    <inkml:brush xml:id="br0">
      <inkml:brushProperty name="width" value="0.1" units="cm"/>
      <inkml:brushProperty name="height" value="0.1" units="cm"/>
      <inkml:brushProperty name="color" value="#66CC00"/>
    </inkml:brush>
  </inkml:definitions>
  <inkml:trace contextRef="#ctx0" brushRef="#br0">1 14 8882,'57'-4'3422,"79"-4"-3575,-133 7 149,-1 1 1,0 0 0,0 0 0,1 0 0,-1 0 0,0 1-1,0-1 1,1 0 0,-1 1 0,0 0 0,0 0-1,0-1 1,0 1 0,0 0 0,0 1 0,0-1-1,0 0 1,0 0 0,0 1 0,-1-1 0,1 1 0,0 0-1,-1-1 1,0 1 0,1 0 0,-1 0 0,0 0-1,2 4 1,-3-3 4,0 0-1,1 1 0,-1-1 1,-1 1-1,1-1 0,0 1 0,-1-1 1,0 1-1,0-1 0,0 0 1,0 1-1,0-1 0,-1 0 1,0 0-1,1 0 0,-1 0 1,-3 3-1,-2 5 95,-1 0 0,2 0 0,0 0 0,0 1 0,1 0 0,1 0 0,0 1 1,0-1-1,1 1 0,1 0 0,0 0 0,1 0 0,0 0 0,1 0 0,1 0 0,3 21 0,-1-14-19,1-1 0,1 0-1,9 26 1,-14-45-75,0 1 1,0-1-1,0 0 1,0 1-1,1-1 0,-1 0 1,0 1-1,0-1 0,0 1 1,0-1-1,0 0 1,0 1-1,1-1 0,-1 0 1,0 1-1,0-1 0,0 0 1,1 0-1,-1 1 1,0-1-1,1 0 0,-1 0 1,0 1-1,0-1 1,1 0-1,-1 0 0,0 0 1,1 1-1,-1-1 0,0 0 1,1 0-1,-1 0 1,1 0-1,-1 0 0,0 0 1,1 0-1,-1 0 0,0 0 1,1 0-1,-1 0 1,1 0-1,-1 0 0,0 0 1,1 0-1,-1 0 1,0 0-1,1-1 0,-1 1 1,0 0-1,1 0 0,0-1 1,11-20 1,-3 5-2,2 1-52,-1-1 0,-1 0-1,0 0 1,-1-1 0,-1 0 0,-1-1 0,0 1-1,5-34 1,11-25-556,4-18-676,-15 58 921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5.322"/>
    </inkml:context>
    <inkml:brush xml:id="br0">
      <inkml:brushProperty name="width" value="0.1" units="cm"/>
      <inkml:brushProperty name="height" value="0.1" units="cm"/>
      <inkml:brushProperty name="color" value="#66CC00"/>
    </inkml:brush>
  </inkml:definitions>
  <inkml:trace contextRef="#ctx0" brushRef="#br0">0 73 8514,'46'-73'3056,"-51"90"-2503,4 8-121,1 11 24,0 3-24,0 0-88,-2-6-112,4 7-168,-2-4-88,1-12-256,-1 4-88,0-18-336,3 5-168,-3-5 567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5.686"/>
    </inkml:context>
    <inkml:brush xml:id="br0">
      <inkml:brushProperty name="width" value="0.1" units="cm"/>
      <inkml:brushProperty name="height" value="0.1" units="cm"/>
      <inkml:brushProperty name="color" value="#66CC00"/>
    </inkml:brush>
  </inkml:definitions>
  <inkml:trace contextRef="#ctx0" brushRef="#br0">55 24 6425,'1'-1'275,"0"0"0,0 0 0,0 0 0,0 0 1,0 0-1,0 1 0,0-1 0,1 0 0,-1 1 0,0-1 0,0 1 0,0-1 0,1 1 0,-1-1 0,0 1 0,2 0 0,19-11 628,-20 11-898,-1-1 0,0 1 0,0 0-1,0 0 1,1 0 0,-1-1 0,0 1 0,0 0 0,1 1 0,-1-1-1,0 0 1,0 0 0,1 0 0,-1 1 0,0-1 0,0 1 0,0-1 0,1 1-1,-1-1 1,0 1 0,0 0 0,0-1 0,0 1 0,0 0 0,1 1-1,27 22-52,-27-23 38,3 4-122,-1-1 1,1 1-1,-1-1 1,0 1-1,0 1 1,0-1-1,-1 0 0,0 1 1,0 0-1,3 9 1,-5-12 89,0 0 0,0 1-1,0-1 1,-1 0 0,1 1 0,-1-1 0,0 1 0,0-1 0,0 0 0,-1 1-1,1-1 1,-1 1 0,0-1 0,0 0 0,0 0 0,0 1 0,0-1 0,-1 0-1,1 0 1,-1 0 0,-2 3 0,-6 5 67,-1-1 1,0 0-1,0 0 0,-20 12 1,18-13 162,1 0 0,0 1 0,0 0 0,-11 13 0,9-7 130,11-14-226,0 1-1,0 0 1,0 0 0,0 0 0,1 0 0,-1 1-1,1-1 1,0 1 0,0-1 0,0 1 0,0 0-1,1 0 1,-2 7 0,4-11-63,0 1-1,0-1 1,0 0-1,0 1 1,0-1-1,0 0 1,0 0-1,1 0 1,-1 0-1,0 0 1,0 0-1,0 0 1,0 0-1,0 0 1,1 0-1,-1-1 1,0 1 0,0 0-1,0-1 1,0 1-1,0-1 1,0 1-1,0-1 1,1-1-1,9-2-36,5-1 15,-7 3-8,-1-1 0,1 0 1,-1-1-1,1 0 1,13-10-1,-17 12-81,0 0 0,0 0 0,1 0 0,-1 1-1,0 0 1,1 0 0,-1 0 0,1 0 0,-1 1 0,1 0-1,-1 0 1,1 1 0,-1 0 0,10 2 0,10 7-120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6.030"/>
    </inkml:context>
    <inkml:brush xml:id="br0">
      <inkml:brushProperty name="width" value="0.1" units="cm"/>
      <inkml:brushProperty name="height" value="0.1" units="cm"/>
      <inkml:brushProperty name="color" value="#66CC00"/>
    </inkml:brush>
  </inkml:definitions>
  <inkml:trace contextRef="#ctx0" brushRef="#br0">43 12 7378,'-14'6'3096,"-4"4"-1447,8-7-1361,10 15 24,0 0 16,0 0-32,3 9-112,-3-9-48,3 13-224,-3-16-88,0 3-200,4-5-192,-4-16 352</inkml:trace>
  <inkml:trace contextRef="#ctx0" brushRef="#br0" timeOffset="1">296 0 7050,'23'15'4905,"0"1"-4329,0 7 0,-10-10-24,19 17-152,-14-2-72,-8-18-232,6 16-48,-13-18-184,-1 0-120,1-3-272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6.370"/>
    </inkml:context>
    <inkml:brush xml:id="br0">
      <inkml:brushProperty name="width" value="0.1" units="cm"/>
      <inkml:brushProperty name="height" value="0.1" units="cm"/>
      <inkml:brushProperty name="color" value="#66CC00"/>
    </inkml:brush>
  </inkml:definitions>
  <inkml:trace contextRef="#ctx0" brushRef="#br0">1 53 9018,'94'-53'3273,"-86"80"-2713,-8-1-320,-8-3-48,4 16-88,-2-6-24,2-2-152,9 12-96,-8-26-312,1-3-264,-4-7 456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6.702"/>
    </inkml:context>
    <inkml:brush xml:id="br0">
      <inkml:brushProperty name="width" value="0.1" units="cm"/>
      <inkml:brushProperty name="height" value="0.1" units="cm"/>
      <inkml:brushProperty name="color" value="#66CC00"/>
    </inkml:brush>
  </inkml:definitions>
  <inkml:trace contextRef="#ctx0" brushRef="#br0">66 6 7786,'49'-3'3296,"-36"2"-3052,0 0-1,1 0 1,23 3-1,-33-1-241,0 0 0,0 0 0,0 0 0,0 1 0,0-1 0,0 1 0,0 0 0,0 0 0,-1 1 0,1-1 0,-1 1 0,1-1 0,-1 1 0,0 0 0,5 6 0,-6-6-8,0 0 0,-1 0 0,1 0 0,-1 0 0,1 0 0,-1 0 0,0 0 0,0 0 0,-1 1 0,1-1 0,0 0 0,-1 1 0,0-1 0,0 0 0,0 1 0,0-1 0,-1 0 0,1 0 0,-1 1 0,0-1 0,0 0 0,0 0 0,0 0 0,0 0 0,-1 0 0,0 0 0,1 0 0,-1 0 0,-4 3 0,-4 8-39,-1-1-1,-1-1 1,-1 0-1,-16 12 1,28-23 45,-21 17 50,-1 0 0,-1-2 1,-1-1-1,-42 20 0,53-28 321,16-6 64,22-4 117,-17 1-580,148-45 262,-152 47-272,-1 0 1,0 0-1,0 0 0,1-1 0,-1 1 1,0-1-1,0 0 0,0 0 0,0 0 1,1 0-1,-1 0 0,-1 0 0,1 0 1,0-1-1,0 1 0,0-1 0,-1 1 1,1-1-1,-1 0 0,1 0 0,-1 1 1,0-1-1,1 0 0,-1 0 0,0 0 1,0 0-1,-1-1 0,1 1 0,0 0 0,-1 0 1,1-4-1,-4-12-319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7.194"/>
    </inkml:context>
    <inkml:brush xml:id="br0">
      <inkml:brushProperty name="width" value="0.1" units="cm"/>
      <inkml:brushProperty name="height" value="0.1" units="cm"/>
      <inkml:brushProperty name="color" value="#66CC00"/>
    </inkml:brush>
  </inkml:definitions>
  <inkml:trace contextRef="#ctx0" brushRef="#br0">18 163 7386,'-4'7'701,"2"-1"0,-1 1 0,1 0 1,0 0-1,-2 10 0,4-16-658,0 0-1,-1 1 1,1-1-1,0 0 1,0 1 0,0-1-1,0 1 1,1-1-1,-1 0 1,0 1 0,1-1-1,-1 0 1,0 1 0,1-1-1,-1 0 1,1 0-1,0 1 1,0-1 0,-1 0-1,1 0 1,0 0-1,0 0 1,0 0 0,0 0-1,0 0 1,0 0-1,0-1 1,0 1 0,1 0-1,-1-1 1,0 1-1,0 0 1,1-1 0,-1 0-1,0 1 1,1-1 0,1 1-1,10-1 60,1 0 1,-1-1-1,1 0 0,-1-1 1,0-1-1,0 0 0,0-1 0,19-8 1,18-3-17,-27 9-69,175-52 26,-195 57-55,-1-1-1,1 1 1,-1 0-1,1 0 0,0 1 1,-1-1-1,1 0 1,0 1-1,-1 0 1,1 0-1,0-1 1,0 2-1,-1-1 1,1 0-1,0 0 1,0 1-1,-1 0 1,1-1-1,0 1 1,-1 0-1,1 0 1,-1 1-1,1-1 1,-1 0-1,0 1 1,1-1-1,-1 1 1,0 0-1,0 0 1,0 0-1,2 4 1,0 0-3,-1 1 0,-1 0 0,0-1 1,1 1-1,-2 0 0,1 0 0,-1 1 1,0-1-1,-1 0 0,0 11 0,1-9 14,-1 0-1,1 1 0,-2-1 0,1 0 1,-1 0-1,-1 0 0,0 1 0,0-2 1,0 1-1,-1 0 0,-1 0 0,1-1 1,-2 1-1,1-1 0,-8 10 0,-38 67-264,49-85 262,1 1 1,0-1 0,0 0 0,-1 1-1,1-1 1,0 0 0,-1 0 0,1 0-1,0 1 1,-1-1 0,1 0 0,-1 0-1,1 0 1,0 0 0,-1 0 0,1 0-1,-1 0 1,1 0 0,0 0 0,-1 0 0,1 0-1,-1 0 1,1 0 0,0 0 0,-1 0-1,1 0 1,0 0 0,-1 0 0,1 0-1,-1-1 1,1 1 0,0 0 0,-1 0-1,1-1 1,-10-5-51,0-1 0,1 0 1,0-1-1,1 0 0,0 0 0,0-1 0,0 0 0,1-1 1,1 1-1,0-1 0,0 0 0,1-1 0,0 0 0,1 0 1,-5-18-1,5 0-107,2-1 1,2 1 0,4-49 0,-3 57 126,1 10 59,0 1 0,1 0 0,0-1-1,0 1 1,1 1 0,1-1 0,0 0 0,0 1 0,0 0 0,1 0 0,12-12 0,-7 9 82,-5 12 471,-12 33 221,5-27-772,-1 1 0,0-1 1,-1 0-1,1 1 0,-1-1 0,0 0 0,-1 0 1,1-1-1,-1 1 0,0-1 0,-1 0 0,0 0 1,1 0-1,-11 7 0,2-1 17,1 1 0,0 0 0,1 1 0,0 0 0,1 1 0,-15 27 0,-25 32 13,49-72-63,-33 46-4,24-21-257,9-26 244,1 1-1,0 0 1,0-1-1,0 1 1,0-1-1,0 1 1,0 0-1,0-1 1,0 1-1,1-1 1,-1 1-1,0 0 1,0-1-1,0 1 1,1-1 0,-1 1-1,0-1 1,0 1-1,1-1 1,-1 1-1,1-1 1,-1 1-1,0-1 1,1 1-1,-1-1 1,1 1-1,-1-1 1,1 0-1,-1 1 1,2-1 0,18-16-1284,0 0 914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13:15:27.532"/>
    </inkml:context>
    <inkml:brush xml:id="br0">
      <inkml:brushProperty name="width" value="0.1" units="cm"/>
      <inkml:brushProperty name="height" value="0.1" units="cm"/>
      <inkml:brushProperty name="color" value="#66CC00"/>
    </inkml:brush>
  </inkml:definitions>
  <inkml:trace contextRef="#ctx0" brushRef="#br0">0 9 7442,'5'-8'3032,"2"8"-1719,-4 1-785,2 8 16,-3 10-48,1 1-64,-1 5-192,-2 4-104,0-1-120,-2 3-16,0-6-104,2-5-104,0-9-184,0-9-120,5 1-192,-3-13-121,-2 9 513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文本占位符 2"/>
          <p:cNvSpPr>
            <a:spLocks noGrp="1"/>
          </p:cNvSpPr>
          <p:nvPr>
            <p:ph type="body"/>
          </p:nvPr>
        </p:nvSpPr>
        <p:spPr/>
        <p:txBody>
          <a:bodyPr wrap="square" lIns="91440" tIns="45720" rIns="91440" bIns="45720" anchor="t"/>
          <a:lstStyle/>
          <a:p>
            <a:pPr lvl="0"/>
            <a:r>
              <a:rPr lang="zh-CN" altLang="en-US"/>
              <a:t>Proteins control all biological systems in a cell, and while many proteins perform their functions independently, the vast majority of proteins interact with others for proper biological activity.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18</a:t>
            </a:fld>
            <a:endParaRPr lang="en-US" altLang="zh-CN" sz="1200" dirty="0">
              <a:ea typeface="宋体" panose="02010600030101010101" pitchFamily="2" charset="-122"/>
            </a:endParaRPr>
          </a:p>
        </p:txBody>
      </p:sp>
      <p:sp>
        <p:nvSpPr>
          <p:cNvPr id="33794" name="Rectangle 2"/>
          <p:cNvSpPr>
            <a:spLocks noGrp="1" noRot="1" noChangeAspect="1" noTextEdit="1"/>
          </p:cNvSpPr>
          <p:nvPr>
            <p:ph type="sldImg"/>
          </p:nvPr>
        </p:nvSpPr>
        <p:spPr/>
      </p:sp>
      <p:sp>
        <p:nvSpPr>
          <p:cNvPr id="3379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19</a:t>
            </a:fld>
            <a:endParaRPr lang="en-US" altLang="zh-CN" sz="1200" dirty="0">
              <a:ea typeface="宋体" panose="02010600030101010101" pitchFamily="2" charset="-122"/>
            </a:endParaRPr>
          </a:p>
        </p:txBody>
      </p:sp>
      <p:sp>
        <p:nvSpPr>
          <p:cNvPr id="35842" name="Rectangle 2"/>
          <p:cNvSpPr>
            <a:spLocks noGrp="1" noRot="1" noChangeAspect="1" noTextEdit="1"/>
          </p:cNvSpPr>
          <p:nvPr>
            <p:ph type="sldImg"/>
          </p:nvPr>
        </p:nvSpPr>
        <p:spPr/>
      </p:sp>
      <p:sp>
        <p:nvSpPr>
          <p:cNvPr id="3584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20</a:t>
            </a:fld>
            <a:endParaRPr lang="en-US" altLang="zh-CN" sz="1200" dirty="0">
              <a:ea typeface="宋体" panose="02010600030101010101" pitchFamily="2" charset="-122"/>
            </a:endParaRPr>
          </a:p>
        </p:txBody>
      </p:sp>
      <p:sp>
        <p:nvSpPr>
          <p:cNvPr id="37890" name="Rectangle 2"/>
          <p:cNvSpPr>
            <a:spLocks noGrp="1" noRot="1" noChangeAspect="1" noTextEdit="1"/>
          </p:cNvSpPr>
          <p:nvPr>
            <p:ph type="sldImg"/>
          </p:nvPr>
        </p:nvSpPr>
        <p:spPr/>
      </p:sp>
      <p:sp>
        <p:nvSpPr>
          <p:cNvPr id="3789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21</a:t>
            </a:fld>
            <a:endParaRPr lang="en-US" altLang="zh-CN" sz="1200" dirty="0">
              <a:ea typeface="宋体" panose="02010600030101010101" pitchFamily="2" charset="-122"/>
            </a:endParaRPr>
          </a:p>
        </p:txBody>
      </p:sp>
      <p:sp>
        <p:nvSpPr>
          <p:cNvPr id="39938" name="Rectangle 2"/>
          <p:cNvSpPr>
            <a:spLocks noGrp="1" noRot="1" noChangeAspect="1" noTextEdit="1"/>
          </p:cNvSpPr>
          <p:nvPr>
            <p:ph type="sldImg"/>
          </p:nvPr>
        </p:nvSpPr>
        <p:spPr/>
      </p:sp>
      <p:sp>
        <p:nvSpPr>
          <p:cNvPr id="3993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22</a:t>
            </a:fld>
            <a:endParaRPr lang="en-US" altLang="zh-CN" sz="1200" dirty="0">
              <a:ea typeface="宋体" panose="02010600030101010101" pitchFamily="2" charset="-122"/>
            </a:endParaRPr>
          </a:p>
        </p:txBody>
      </p:sp>
      <p:sp>
        <p:nvSpPr>
          <p:cNvPr id="41986" name="Rectangle 2"/>
          <p:cNvSpPr>
            <a:spLocks noGrp="1" noRot="1" noChangeAspect="1" noTextEdit="1"/>
          </p:cNvSpPr>
          <p:nvPr>
            <p:ph type="sldImg"/>
          </p:nvPr>
        </p:nvSpPr>
        <p:spPr/>
      </p:sp>
      <p:sp>
        <p:nvSpPr>
          <p:cNvPr id="4198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23</a:t>
            </a:fld>
            <a:endParaRPr lang="en-US" altLang="zh-CN" sz="1200" dirty="0">
              <a:ea typeface="宋体" panose="02010600030101010101" pitchFamily="2" charset="-122"/>
            </a:endParaRPr>
          </a:p>
        </p:txBody>
      </p:sp>
      <p:sp>
        <p:nvSpPr>
          <p:cNvPr id="44034" name="Rectangle 2"/>
          <p:cNvSpPr>
            <a:spLocks noGrp="1" noRot="1" noChangeAspect="1" noTextEdit="1"/>
          </p:cNvSpPr>
          <p:nvPr>
            <p:ph type="sldImg"/>
          </p:nvPr>
        </p:nvSpPr>
        <p:spPr/>
      </p:sp>
      <p:sp>
        <p:nvSpPr>
          <p:cNvPr id="4403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24</a:t>
            </a:fld>
            <a:endParaRPr lang="en-US" altLang="zh-CN" sz="1200" dirty="0">
              <a:ea typeface="宋体" panose="02010600030101010101" pitchFamily="2" charset="-122"/>
            </a:endParaRPr>
          </a:p>
        </p:txBody>
      </p:sp>
      <p:sp>
        <p:nvSpPr>
          <p:cNvPr id="46082" name="Rectangle 2"/>
          <p:cNvSpPr>
            <a:spLocks noGrp="1" noRot="1" noChangeAspect="1" noTextEdit="1"/>
          </p:cNvSpPr>
          <p:nvPr>
            <p:ph type="sldImg"/>
          </p:nvPr>
        </p:nvSpPr>
        <p:spPr/>
      </p:sp>
      <p:sp>
        <p:nvSpPr>
          <p:cNvPr id="4608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25</a:t>
            </a:fld>
            <a:endParaRPr lang="en-US" altLang="zh-CN" sz="1200" dirty="0">
              <a:ea typeface="宋体" panose="02010600030101010101" pitchFamily="2" charset="-122"/>
            </a:endParaRPr>
          </a:p>
        </p:txBody>
      </p:sp>
      <p:sp>
        <p:nvSpPr>
          <p:cNvPr id="48130" name="Rectangle 2"/>
          <p:cNvSpPr>
            <a:spLocks noGrp="1" noRot="1" noChangeAspect="1" noTextEdit="1"/>
          </p:cNvSpPr>
          <p:nvPr>
            <p:ph type="sldImg"/>
          </p:nvPr>
        </p:nvSpPr>
        <p:spPr/>
      </p:sp>
      <p:sp>
        <p:nvSpPr>
          <p:cNvPr id="48131"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en-US" dirty="0"/>
              <a:t>Now I want to explain how you can go fishing with the Yeast two-hybrid system</a:t>
            </a:r>
          </a:p>
          <a:p>
            <a:pPr lvl="0" eaLnBrk="1" hangingPunct="1"/>
            <a:endParaRPr lang="en-US" altLang="en-US" dirty="0"/>
          </a:p>
          <a:p>
            <a:pPr lvl="0" eaLnBrk="1" hangingPunct="1"/>
            <a:r>
              <a:rPr lang="en-US" altLang="en-US" dirty="0"/>
              <a:t>In fishing our question is: does protein X bind with another protein?…in other words an unknown protein Y.</a:t>
            </a:r>
          </a:p>
          <a:p>
            <a:pPr lvl="0" eaLnBrk="1" hangingPunct="1"/>
            <a:endParaRPr lang="en-US" altLang="en-US" dirty="0"/>
          </a:p>
          <a:p>
            <a:pPr lvl="0" eaLnBrk="1" hangingPunct="1"/>
            <a:r>
              <a:rPr lang="en-US" altLang="en-US" dirty="0"/>
              <a:t>In this application of the Yeast two-hybrid system we use X as the so called bait, and we try to pull in Y which can be considered the predator (I.e. the fish).</a:t>
            </a:r>
          </a:p>
          <a:p>
            <a:pPr lvl="0" eaLnBrk="1" hangingPunct="1"/>
            <a:endParaRPr lang="en-US" altLang="en-US" dirty="0"/>
          </a:p>
          <a:p>
            <a:pPr lvl="0" eaLnBrk="1" hangingPunct="1"/>
            <a:r>
              <a:rPr lang="en-US" altLang="en-US" dirty="0"/>
              <a:t>Let’s first of all consider how we prepare the bait…to help us out I’ve put the principle of the yeast two-hybrid system in the lower right.</a:t>
            </a:r>
          </a:p>
          <a:p>
            <a:pPr lvl="0" eaLnBrk="1" hangingPunct="1"/>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26</a:t>
            </a:fld>
            <a:endParaRPr lang="en-US" altLang="zh-CN" sz="1200" dirty="0">
              <a:ea typeface="宋体" panose="02010600030101010101" pitchFamily="2" charset="-122"/>
            </a:endParaRPr>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en-US" dirty="0"/>
              <a:t>The bait is going to be constructed with protein X so we take DNA coding for X and build it into a Yeast plasmid expression system along with DNA coding for the DNA binding domain of our transcription activator.</a:t>
            </a:r>
          </a:p>
          <a:p>
            <a:pPr lvl="0" eaLnBrk="1" hangingPunct="1"/>
            <a:endParaRPr lang="en-US" altLang="en-US" dirty="0"/>
          </a:p>
          <a:p>
            <a:pPr lvl="0" eaLnBrk="1" hangingPunct="1"/>
            <a:r>
              <a:rPr lang="en-US" altLang="en-US" dirty="0"/>
              <a:t>We then use this construct to transfect yeast. By proper selection we end up with a beaker full of yeast, all expressing our hybrid protein of X attached to the DNA binding domain.</a:t>
            </a:r>
          </a:p>
          <a:p>
            <a:pPr lvl="0" eaLnBrk="1" hangingPunct="1"/>
            <a:endParaRPr lang="en-US" altLang="en-US" dirty="0"/>
          </a:p>
          <a:p>
            <a:pPr lvl="0" eaLnBrk="1" hangingPunct="1"/>
            <a:r>
              <a:rPr lang="en-US" altLang="en-US" dirty="0"/>
              <a:t>So we have half of the two hybrid system constructed.</a:t>
            </a:r>
          </a:p>
          <a:p>
            <a:pPr lvl="0" eaLnBrk="1" hangingPunct="1"/>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27</a:t>
            </a:fld>
            <a:endParaRPr lang="en-US" altLang="zh-CN" sz="1200" dirty="0">
              <a:ea typeface="宋体" panose="02010600030101010101" pitchFamily="2" charset="-122"/>
            </a:endParaRPr>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en-US" dirty="0"/>
              <a:t>The bait is going to be constructed with protein X so we take DNA coding for X and build it into a Yeast plasmid expression system along with DNA coding for the DNA binding domain of our transcription activator.</a:t>
            </a:r>
          </a:p>
          <a:p>
            <a:pPr lvl="0" eaLnBrk="1" hangingPunct="1"/>
            <a:endParaRPr lang="en-US" altLang="en-US" dirty="0"/>
          </a:p>
          <a:p>
            <a:pPr lvl="0" eaLnBrk="1" hangingPunct="1"/>
            <a:r>
              <a:rPr lang="en-US" altLang="en-US" dirty="0"/>
              <a:t>We then use this construct to transfect yeast. By proper selection we end up with a beaker full of yeast, all expressing our hybrid protein of X attached to the DNA binding domain.</a:t>
            </a:r>
          </a:p>
          <a:p>
            <a:pPr lvl="0" eaLnBrk="1" hangingPunct="1"/>
            <a:endParaRPr lang="en-US" altLang="en-US" dirty="0"/>
          </a:p>
          <a:p>
            <a:pPr lvl="0" eaLnBrk="1" hangingPunct="1"/>
            <a:r>
              <a:rPr lang="en-US" altLang="en-US" dirty="0"/>
              <a:t>So we have half of the two hybrid system constructed.</a:t>
            </a:r>
          </a:p>
          <a:p>
            <a:pPr lvl="0" eaLnBrk="1" hangingPunct="1"/>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a:t>
            </a:fld>
            <a:endParaRPr lang="en-US" altLang="zh-CN" sz="1200" dirty="0">
              <a:ea typeface="宋体" panose="02010600030101010101" pitchFamily="2" charset="-122"/>
            </a:endParaRPr>
          </a:p>
        </p:txBody>
      </p:sp>
      <p:sp>
        <p:nvSpPr>
          <p:cNvPr id="13314" name="Rectangle 2"/>
          <p:cNvSpPr>
            <a:spLocks noGrp="1" noRot="1" noChangeAspect="1" noTextEdit="1"/>
          </p:cNvSpPr>
          <p:nvPr>
            <p:ph type="sldImg"/>
          </p:nvPr>
        </p:nvSpPr>
        <p:spPr/>
      </p:sp>
      <p:sp>
        <p:nvSpPr>
          <p:cNvPr id="1331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28</a:t>
            </a:fld>
            <a:endParaRPr lang="en-US" altLang="zh-CN" sz="1200" dirty="0">
              <a:ea typeface="宋体" panose="02010600030101010101" pitchFamily="2" charset="-122"/>
            </a:endParaRPr>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en-US" dirty="0"/>
              <a:t>The bait is going to be constructed with protein X so we take DNA coding for X and build it into a Yeast plasmid expression system along with DNA coding for the DNA binding domain of our transcription activator.</a:t>
            </a:r>
          </a:p>
          <a:p>
            <a:pPr lvl="0" eaLnBrk="1" hangingPunct="1"/>
            <a:endParaRPr lang="en-US" altLang="en-US" dirty="0"/>
          </a:p>
          <a:p>
            <a:pPr lvl="0" eaLnBrk="1" hangingPunct="1"/>
            <a:r>
              <a:rPr lang="en-US" altLang="en-US" dirty="0"/>
              <a:t>We then use this construct to transfect yeast. By proper selection we end up with a beaker full of yeast, all expressing our hybrid protein of X attached to the DNA binding domain.</a:t>
            </a:r>
          </a:p>
          <a:p>
            <a:pPr lvl="0" eaLnBrk="1" hangingPunct="1"/>
            <a:endParaRPr lang="en-US" altLang="en-US" dirty="0"/>
          </a:p>
          <a:p>
            <a:pPr lvl="0" eaLnBrk="1" hangingPunct="1"/>
            <a:r>
              <a:rPr lang="en-US" altLang="en-US" dirty="0"/>
              <a:t>So we have half of the two hybrid system constructed.</a:t>
            </a:r>
          </a:p>
          <a:p>
            <a:pPr lvl="0"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29</a:t>
            </a:fld>
            <a:endParaRPr lang="en-US" altLang="zh-CN" sz="1200" dirty="0">
              <a:ea typeface="宋体" panose="02010600030101010101" pitchFamily="2" charset="-122"/>
            </a:endParaRPr>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en-US" dirty="0"/>
              <a:t>The bait is going to be constructed with protein X so we take DNA coding for X and build it into a Yeast plasmid expression system along with DNA coding for the DNA binding domain of our transcription activator.</a:t>
            </a:r>
          </a:p>
          <a:p>
            <a:pPr lvl="0" eaLnBrk="1" hangingPunct="1"/>
            <a:endParaRPr lang="en-US" altLang="en-US" dirty="0"/>
          </a:p>
          <a:p>
            <a:pPr lvl="0" eaLnBrk="1" hangingPunct="1"/>
            <a:r>
              <a:rPr lang="en-US" altLang="en-US" dirty="0"/>
              <a:t>We then use this construct to transfect yeast. By proper selection we end up with a beaker full of yeast, all expressing our hybrid protein of X attached to the DNA binding domain.</a:t>
            </a:r>
          </a:p>
          <a:p>
            <a:pPr lvl="0" eaLnBrk="1" hangingPunct="1"/>
            <a:endParaRPr lang="en-US" altLang="en-US" dirty="0"/>
          </a:p>
          <a:p>
            <a:pPr lvl="0" eaLnBrk="1" hangingPunct="1"/>
            <a:r>
              <a:rPr lang="en-US" altLang="en-US" dirty="0"/>
              <a:t>So we have half of the two hybrid system constructed.</a:t>
            </a:r>
          </a:p>
          <a:p>
            <a:pPr lvl="0" eaLnBrk="1" hangingPunct="1"/>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31</a:t>
            </a:fld>
            <a:endParaRPr lang="en-US" altLang="zh-CN" sz="1200" dirty="0">
              <a:ea typeface="宋体" panose="02010600030101010101" pitchFamily="2" charset="-122"/>
            </a:endParaRPr>
          </a:p>
        </p:txBody>
      </p:sp>
      <p:sp>
        <p:nvSpPr>
          <p:cNvPr id="59394" name="Rectangle 2"/>
          <p:cNvSpPr>
            <a:spLocks noGrp="1" noRot="1" noChangeAspect="1" noTextEdit="1"/>
          </p:cNvSpPr>
          <p:nvPr>
            <p:ph type="sldImg"/>
          </p:nvPr>
        </p:nvSpPr>
        <p:spPr/>
      </p:sp>
      <p:sp>
        <p:nvSpPr>
          <p:cNvPr id="59395"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zh-CN" altLang="zh-CN" dirty="0"/>
              <a:t>ADE2  -  phosphoribosylaminoimidazole carboxylase ADE2  磷酸核糖氨基咪唑羧化酶</a:t>
            </a:r>
            <a:r>
              <a:rPr lang="en-US" altLang="zh-CN" dirty="0"/>
              <a:t>;  URA3  -  orotidine-5'-phosphate decarboxylase  乳清酸核苷-5′-磷酸脱羧酶</a:t>
            </a:r>
          </a:p>
          <a:p>
            <a:pPr lvl="0" eaLnBrk="1" hangingPunct="1"/>
            <a:r>
              <a:rPr lang="en-US" altLang="zh-CN" dirty="0"/>
              <a:t>HIS3  -  imidazoleglycerol-phosphate dehydratase HIS3  咪唑甘油磷酸脱水酶</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32</a:t>
            </a:fld>
            <a:endParaRPr lang="en-US" altLang="zh-CN" sz="1200" dirty="0">
              <a:ea typeface="宋体" panose="02010600030101010101" pitchFamily="2" charset="-122"/>
            </a:endParaRPr>
          </a:p>
        </p:txBody>
      </p:sp>
      <p:sp>
        <p:nvSpPr>
          <p:cNvPr id="61442" name="Rectangle 2"/>
          <p:cNvSpPr>
            <a:spLocks noGrp="1" noRot="1" noChangeAspect="1" noTextEdit="1"/>
          </p:cNvSpPr>
          <p:nvPr>
            <p:ph type="sldImg"/>
          </p:nvPr>
        </p:nvSpPr>
        <p:spPr/>
      </p:sp>
      <p:sp>
        <p:nvSpPr>
          <p:cNvPr id="6144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33</a:t>
            </a:fld>
            <a:endParaRPr lang="en-US" altLang="zh-CN" sz="1200" dirty="0">
              <a:ea typeface="宋体" panose="02010600030101010101" pitchFamily="2" charset="-122"/>
            </a:endParaRPr>
          </a:p>
        </p:txBody>
      </p:sp>
      <p:sp>
        <p:nvSpPr>
          <p:cNvPr id="63490" name="Rectangle 2"/>
          <p:cNvSpPr>
            <a:spLocks noGrp="1" noRot="1" noChangeAspect="1" noTextEdit="1"/>
          </p:cNvSpPr>
          <p:nvPr>
            <p:ph type="sldImg"/>
          </p:nvPr>
        </p:nvSpPr>
        <p:spPr/>
      </p:sp>
      <p:sp>
        <p:nvSpPr>
          <p:cNvPr id="6349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34</a:t>
            </a:fld>
            <a:endParaRPr lang="en-US" altLang="zh-CN" sz="1200" dirty="0">
              <a:ea typeface="宋体" panose="02010600030101010101" pitchFamily="2" charset="-122"/>
            </a:endParaRPr>
          </a:p>
        </p:txBody>
      </p:sp>
      <p:sp>
        <p:nvSpPr>
          <p:cNvPr id="65538" name="Rectangle 2"/>
          <p:cNvSpPr>
            <a:spLocks noGrp="1" noRot="1" noChangeAspect="1" noTextEdit="1"/>
          </p:cNvSpPr>
          <p:nvPr>
            <p:ph type="sldImg"/>
          </p:nvPr>
        </p:nvSpPr>
        <p:spPr/>
      </p:sp>
      <p:sp>
        <p:nvSpPr>
          <p:cNvPr id="6553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35</a:t>
            </a:fld>
            <a:endParaRPr lang="en-US" altLang="zh-CN" sz="1200" dirty="0">
              <a:ea typeface="宋体" panose="02010600030101010101" pitchFamily="2" charset="-122"/>
            </a:endParaRPr>
          </a:p>
        </p:txBody>
      </p:sp>
      <p:sp>
        <p:nvSpPr>
          <p:cNvPr id="67586" name="Rectangle 2"/>
          <p:cNvSpPr>
            <a:spLocks noGrp="1" noRot="1" noChangeAspect="1" noTextEdit="1"/>
          </p:cNvSpPr>
          <p:nvPr>
            <p:ph type="sldImg"/>
          </p:nvPr>
        </p:nvSpPr>
        <p:spPr/>
      </p:sp>
      <p:sp>
        <p:nvSpPr>
          <p:cNvPr id="6758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36</a:t>
            </a:fld>
            <a:endParaRPr lang="en-US" altLang="zh-CN" sz="1200" dirty="0">
              <a:ea typeface="宋体" panose="02010600030101010101" pitchFamily="2" charset="-122"/>
            </a:endParaRPr>
          </a:p>
        </p:txBody>
      </p:sp>
      <p:sp>
        <p:nvSpPr>
          <p:cNvPr id="69634" name="Rectangle 2"/>
          <p:cNvSpPr>
            <a:spLocks noGrp="1" noRot="1" noChangeAspect="1" noTextEdit="1"/>
          </p:cNvSpPr>
          <p:nvPr>
            <p:ph type="sldImg"/>
          </p:nvPr>
        </p:nvSpPr>
        <p:spPr/>
      </p:sp>
      <p:sp>
        <p:nvSpPr>
          <p:cNvPr id="6963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37</a:t>
            </a:fld>
            <a:endParaRPr lang="en-US" altLang="zh-CN" sz="1200" dirty="0">
              <a:ea typeface="宋体" panose="02010600030101010101" pitchFamily="2" charset="-122"/>
            </a:endParaRPr>
          </a:p>
        </p:txBody>
      </p:sp>
      <p:sp>
        <p:nvSpPr>
          <p:cNvPr id="71682" name="Rectangle 2"/>
          <p:cNvSpPr>
            <a:spLocks noGrp="1" noRot="1" noChangeAspect="1" noTextEdit="1"/>
          </p:cNvSpPr>
          <p:nvPr>
            <p:ph type="sldImg"/>
          </p:nvPr>
        </p:nvSpPr>
        <p:spPr/>
      </p:sp>
      <p:sp>
        <p:nvSpPr>
          <p:cNvPr id="7168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38</a:t>
            </a:fld>
            <a:endParaRPr lang="en-US" altLang="zh-CN" sz="1200" dirty="0">
              <a:ea typeface="宋体" panose="02010600030101010101" pitchFamily="2" charset="-122"/>
            </a:endParaRPr>
          </a:p>
        </p:txBody>
      </p:sp>
      <p:sp>
        <p:nvSpPr>
          <p:cNvPr id="73730" name="Rectangle 2"/>
          <p:cNvSpPr>
            <a:spLocks noGrp="1" noRot="1" noChangeAspect="1" noTextEdit="1"/>
          </p:cNvSpPr>
          <p:nvPr>
            <p:ph type="sldImg"/>
          </p:nvPr>
        </p:nvSpPr>
        <p:spPr/>
      </p:sp>
      <p:sp>
        <p:nvSpPr>
          <p:cNvPr id="7373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p:sp>
      <p:sp>
        <p:nvSpPr>
          <p:cNvPr id="15362" name="文本占位符 2"/>
          <p:cNvSpPr>
            <a:spLocks noGrp="1"/>
          </p:cNvSpPr>
          <p:nvPr>
            <p:ph type="body"/>
          </p:nvPr>
        </p:nvSpPr>
        <p:spPr/>
        <p:txBody>
          <a:bodyPr wrap="square" lIns="91440" tIns="45720" rIns="91440" bIns="45720" anchor="t"/>
          <a:lstStyle/>
          <a:p>
            <a:pPr lvl="0"/>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39</a:t>
            </a:fld>
            <a:endParaRPr lang="en-US" altLang="zh-CN" sz="1200" dirty="0">
              <a:ea typeface="宋体" panose="02010600030101010101" pitchFamily="2" charset="-122"/>
            </a:endParaRPr>
          </a:p>
        </p:txBody>
      </p:sp>
      <p:sp>
        <p:nvSpPr>
          <p:cNvPr id="75778" name="Rectangle 2"/>
          <p:cNvSpPr>
            <a:spLocks noGrp="1" noRot="1" noChangeAspect="1" noTextEdit="1"/>
          </p:cNvSpPr>
          <p:nvPr>
            <p:ph type="sldImg"/>
          </p:nvPr>
        </p:nvSpPr>
        <p:spPr/>
      </p:sp>
      <p:sp>
        <p:nvSpPr>
          <p:cNvPr id="7577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40</a:t>
            </a:fld>
            <a:endParaRPr lang="en-US" altLang="zh-CN" sz="1200" dirty="0">
              <a:ea typeface="宋体" panose="02010600030101010101" pitchFamily="2" charset="-122"/>
            </a:endParaRPr>
          </a:p>
        </p:txBody>
      </p:sp>
      <p:sp>
        <p:nvSpPr>
          <p:cNvPr id="77826" name="Rectangle 2"/>
          <p:cNvSpPr>
            <a:spLocks noGrp="1" noRot="1" noChangeAspect="1" noTextEdit="1"/>
          </p:cNvSpPr>
          <p:nvPr>
            <p:ph type="sldImg"/>
          </p:nvPr>
        </p:nvSpPr>
        <p:spPr/>
      </p:sp>
      <p:sp>
        <p:nvSpPr>
          <p:cNvPr id="7782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41</a:t>
            </a:fld>
            <a:endParaRPr lang="en-US" altLang="zh-CN" sz="1200" dirty="0">
              <a:ea typeface="宋体" panose="02010600030101010101" pitchFamily="2" charset="-122"/>
            </a:endParaRPr>
          </a:p>
        </p:txBody>
      </p:sp>
      <p:sp>
        <p:nvSpPr>
          <p:cNvPr id="79874" name="Rectangle 2"/>
          <p:cNvSpPr>
            <a:spLocks noGrp="1" noRot="1" noChangeAspect="1" noTextEdit="1"/>
          </p:cNvSpPr>
          <p:nvPr>
            <p:ph type="sldImg"/>
          </p:nvPr>
        </p:nvSpPr>
        <p:spPr/>
      </p:sp>
      <p:sp>
        <p:nvSpPr>
          <p:cNvPr id="79875"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zh-CN" altLang="zh-CN" dirty="0"/>
              <a:t>In molecular biology, alanine scanning is a technique used to determine the contribution of a specific residue to the stability or function of given protein.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44</a:t>
            </a:fld>
            <a:endParaRPr lang="en-US" altLang="zh-CN" sz="1200" dirty="0">
              <a:ea typeface="宋体" panose="02010600030101010101" pitchFamily="2" charset="-122"/>
            </a:endParaRPr>
          </a:p>
        </p:txBody>
      </p:sp>
      <p:sp>
        <p:nvSpPr>
          <p:cNvPr id="83970" name="Rectangle 2"/>
          <p:cNvSpPr>
            <a:spLocks noGrp="1" noRot="1" noChangeAspect="1" noTextEdit="1"/>
          </p:cNvSpPr>
          <p:nvPr>
            <p:ph type="sldImg"/>
          </p:nvPr>
        </p:nvSpPr>
        <p:spPr/>
      </p:sp>
      <p:sp>
        <p:nvSpPr>
          <p:cNvPr id="83971" name="Rectangle 3"/>
          <p:cNvSpPr>
            <a:spLocks noGrp="1"/>
          </p:cNvSpPr>
          <p:nvPr>
            <p:ph type="body"/>
          </p:nvPr>
        </p:nvSpPr>
        <p:spPr/>
        <p:txBody>
          <a:bodyPr wrap="square" lIns="91440" tIns="45720" rIns="91440" bIns="45720" anchor="t"/>
          <a:lstStyle/>
          <a:p>
            <a:pPr lvl="0" eaLnBrk="1" hangingPunct="1">
              <a:lnSpc>
                <a:spcPct val="80000"/>
              </a:lnSpc>
            </a:pPr>
            <a:r>
              <a:rPr lang="en-US" altLang="zh-CN" sz="800" dirty="0"/>
              <a:t>And then the blue highlights here show proteins for which we have interaction data..</a:t>
            </a:r>
          </a:p>
          <a:p>
            <a:pPr lvl="0" eaLnBrk="1" hangingPunct="1">
              <a:lnSpc>
                <a:spcPct val="80000"/>
              </a:lnSpc>
            </a:pPr>
            <a:r>
              <a:rPr lang="en-US" altLang="zh-CN" sz="800" dirty="0"/>
              <a:t>I’m not going to describe these ints in the detail that I did last year, but we saw a nice pattern where the assay was confirming several established ints, such as the PI3Ks and several of the ints over on the right involving the actin cytoskeleton..</a:t>
            </a:r>
          </a:p>
          <a:p>
            <a:pPr lvl="0" eaLnBrk="1" hangingPunct="1">
              <a:lnSpc>
                <a:spcPct val="80000"/>
              </a:lnSpc>
            </a:pPr>
            <a:r>
              <a:rPr lang="en-US" altLang="zh-CN" sz="800" dirty="0"/>
              <a:t>But also providing novel data such as PLC gamma 2 binding SHIP and also this adapter protein Ruk1 which has been proposed to regulate PI3K activity..</a:t>
            </a:r>
          </a:p>
          <a:p>
            <a:pPr lvl="0" eaLnBrk="1" hangingPunct="1">
              <a:lnSpc>
                <a:spcPct val="80000"/>
              </a:lnSpc>
            </a:pPr>
            <a:endParaRPr lang="en-US" altLang="zh-CN" sz="8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45</a:t>
            </a:fld>
            <a:endParaRPr lang="en-US" altLang="zh-CN" sz="1200" dirty="0">
              <a:ea typeface="宋体" panose="02010600030101010101" pitchFamily="2" charset="-122"/>
            </a:endParaRPr>
          </a:p>
        </p:txBody>
      </p:sp>
      <p:sp>
        <p:nvSpPr>
          <p:cNvPr id="86018" name="Rectangle 2"/>
          <p:cNvSpPr>
            <a:spLocks noGrp="1" noRot="1" noChangeAspect="1" noTextEdit="1"/>
          </p:cNvSpPr>
          <p:nvPr>
            <p:ph type="sldImg"/>
          </p:nvPr>
        </p:nvSpPr>
        <p:spPr/>
      </p:sp>
      <p:sp>
        <p:nvSpPr>
          <p:cNvPr id="8601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96052E-4BB6-4393-85F3-C876D27938AD}" type="slidenum">
              <a:rPr lang="en-US" altLang="zh-CN" smtClean="0"/>
              <a:t>46</a:t>
            </a:fld>
            <a:endParaRPr lang="en-US" altLang="zh-CN"/>
          </a:p>
        </p:txBody>
      </p:sp>
    </p:spTree>
    <p:extLst>
      <p:ext uri="{BB962C8B-B14F-4D97-AF65-F5344CB8AC3E}">
        <p14:creationId xmlns:p14="http://schemas.microsoft.com/office/powerpoint/2010/main" val="1950941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47</a:t>
            </a:fld>
            <a:endParaRPr lang="en-US" altLang="zh-CN" sz="1200" dirty="0">
              <a:ea typeface="宋体" panose="02010600030101010101" pitchFamily="2" charset="-122"/>
            </a:endParaRPr>
          </a:p>
        </p:txBody>
      </p:sp>
      <p:sp>
        <p:nvSpPr>
          <p:cNvPr id="88066" name="Rectangle 2"/>
          <p:cNvSpPr>
            <a:spLocks noGrp="1" noRot="1" noChangeAspect="1" noTextEdit="1"/>
          </p:cNvSpPr>
          <p:nvPr>
            <p:ph type="sldImg"/>
          </p:nvPr>
        </p:nvSpPr>
        <p:spPr/>
      </p:sp>
      <p:sp>
        <p:nvSpPr>
          <p:cNvPr id="8806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48</a:t>
            </a:fld>
            <a:endParaRPr lang="en-US" altLang="zh-CN" sz="1200" dirty="0">
              <a:ea typeface="宋体" panose="02010600030101010101" pitchFamily="2" charset="-122"/>
            </a:endParaRPr>
          </a:p>
        </p:txBody>
      </p:sp>
      <p:sp>
        <p:nvSpPr>
          <p:cNvPr id="90114" name="Rectangle 2"/>
          <p:cNvSpPr>
            <a:spLocks noGrp="1" noRot="1" noChangeAspect="1" noTextEdit="1"/>
          </p:cNvSpPr>
          <p:nvPr>
            <p:ph type="sldImg"/>
          </p:nvPr>
        </p:nvSpPr>
        <p:spPr/>
      </p:sp>
      <p:sp>
        <p:nvSpPr>
          <p:cNvPr id="9011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51</a:t>
            </a:fld>
            <a:endParaRPr lang="en-US" altLang="zh-CN" sz="1200" dirty="0">
              <a:ea typeface="宋体" panose="02010600030101010101" pitchFamily="2" charset="-122"/>
            </a:endParaRPr>
          </a:p>
        </p:txBody>
      </p:sp>
      <p:sp>
        <p:nvSpPr>
          <p:cNvPr id="94210" name="Rectangle 2"/>
          <p:cNvSpPr>
            <a:spLocks noGrp="1" noRot="1" noChangeAspect="1" noTextEdit="1"/>
          </p:cNvSpPr>
          <p:nvPr>
            <p:ph type="sldImg"/>
          </p:nvPr>
        </p:nvSpPr>
        <p:spPr/>
      </p:sp>
      <p:sp>
        <p:nvSpPr>
          <p:cNvPr id="9421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54</a:t>
            </a:fld>
            <a:endParaRPr lang="en-US" altLang="zh-CN" sz="1200" dirty="0">
              <a:ea typeface="宋体" panose="02010600030101010101" pitchFamily="2" charset="-122"/>
            </a:endParaRPr>
          </a:p>
        </p:txBody>
      </p:sp>
      <p:sp>
        <p:nvSpPr>
          <p:cNvPr id="98306" name="Rectangle 2"/>
          <p:cNvSpPr>
            <a:spLocks noGrp="1" noRot="1" noChangeAspect="1" noTextEdit="1"/>
          </p:cNvSpPr>
          <p:nvPr>
            <p:ph type="sldImg"/>
          </p:nvPr>
        </p:nvSpPr>
        <p:spPr/>
      </p:sp>
      <p:sp>
        <p:nvSpPr>
          <p:cNvPr id="98307" name="Rectangle 3"/>
          <p:cNvSpPr>
            <a:spLocks noGrp="1"/>
          </p:cNvSpPr>
          <p:nvPr>
            <p:ph type="body"/>
          </p:nvPr>
        </p:nvSpPr>
        <p:spPr>
          <a:xfrm>
            <a:off x="914400" y="4343400"/>
            <a:ext cx="5029200" cy="4114800"/>
          </a:xfrm>
        </p:spPr>
        <p:txBody>
          <a:bodyPr wrap="square" lIns="91440" tIns="45720" rIns="91440" bIns="45720" anchor="t"/>
          <a:lstStyle/>
          <a:p>
            <a:pPr lvl="0" eaLnBrk="1" hangingPunct="1">
              <a:lnSpc>
                <a:spcPct val="110000"/>
              </a:lnSpc>
            </a:pPr>
            <a:r>
              <a:rPr lang="zh-CN" altLang="en-US" sz="800" b="1" dirty="0"/>
              <a:t>研究阻断大分子间特定相互作用的机理</a:t>
            </a:r>
          </a:p>
          <a:p>
            <a:pPr lvl="0" eaLnBrk="1" hangingPunct="1">
              <a:lnSpc>
                <a:spcPct val="110000"/>
              </a:lnSpc>
            </a:pPr>
            <a:r>
              <a:rPr lang="zh-CN" altLang="en-US" sz="800" b="1" dirty="0"/>
              <a:t>特点：利用反向筛选报告基因，即蛋白间特异相互作用所激活的报告基因能阻碍宿主菌的生长，从而发现蛋白间结合的解离因素。</a:t>
            </a:r>
          </a:p>
          <a:p>
            <a:pPr lvl="0" eaLnBrk="1" hangingPunct="1">
              <a:lnSpc>
                <a:spcPct val="110000"/>
              </a:lnSpc>
            </a:pPr>
            <a:r>
              <a:rPr lang="en-US" altLang="zh-CN" sz="900" b="1" dirty="0"/>
              <a:t>All reverse systems make use of yeast strains in which expression of interacting hybrid proteins increases the expression of a counterselectable marker that is toxic under particular conditions. Under these conditions, dissociation of an interaction provides a selective advantage, thereby facilitating detection: a few growing yeast colonies in which hybrids fail to interact can be identified among millions of non-growing colonies expressing interacting proteins.</a:t>
            </a:r>
            <a:r>
              <a:rPr lang="en-US" altLang="zh-CN" sz="900" dirty="0"/>
              <a:t> </a:t>
            </a:r>
          </a:p>
          <a:p>
            <a:pPr lvl="0" eaLnBrk="1" hangingPunct="1">
              <a:lnSpc>
                <a:spcPct val="110000"/>
              </a:lnSpc>
            </a:pPr>
            <a:r>
              <a:rPr lang="en-US" altLang="zh-CN" sz="900" dirty="0"/>
              <a:t>The first reverse two-hybrid system uses a yeast strain that is resistant to cycloheximide due to the presence of a mutant </a:t>
            </a:r>
            <a:r>
              <a:rPr lang="en-US" altLang="zh-CN" sz="900" i="1" dirty="0"/>
              <a:t>CYH2</a:t>
            </a:r>
            <a:r>
              <a:rPr lang="en-US" altLang="zh-CN" sz="900" dirty="0"/>
              <a:t> gene. This strain also contains the wild-type CYH2 allele under the transcriptional control of the </a:t>
            </a:r>
            <a:r>
              <a:rPr lang="en-US" altLang="zh-CN" sz="900" i="1" dirty="0"/>
              <a:t>GAL1</a:t>
            </a:r>
            <a:r>
              <a:rPr lang="en-US" altLang="zh-CN" sz="900" dirty="0"/>
              <a:t> promoter. Expression of the wild-type GAL4 protein is sufficient to restore growth sensitivity to cycloheximide. Growth sensitivity towards cycloheximide is also restored by the co-expression of the avian c-Rel protein and its Ik B-a counterpart, p40, as GAL4 fusion proteins. Restoration of growth sensitivity towards cycloheximide requires the association of c-Rel and p40 at the </a:t>
            </a:r>
            <a:r>
              <a:rPr lang="en-US" altLang="zh-CN" sz="900" i="1" dirty="0"/>
              <a:t>GAL1</a:t>
            </a:r>
            <a:r>
              <a:rPr lang="en-US" altLang="zh-CN" sz="900" dirty="0"/>
              <a:t> promoter and correlates with the ability of the c-Rel/p40 interaction to activate expression from the </a:t>
            </a:r>
            <a:r>
              <a:rPr lang="en-US" altLang="zh-CN" sz="900" i="1" dirty="0"/>
              <a:t>GAL1</a:t>
            </a:r>
            <a:r>
              <a:rPr lang="en-US" altLang="zh-CN" sz="900" dirty="0"/>
              <a:t> promoter </a:t>
            </a:r>
          </a:p>
          <a:p>
            <a:pPr lvl="0" eaLnBrk="1" hangingPunct="1">
              <a:lnSpc>
                <a:spcPct val="110000"/>
              </a:lnSpc>
            </a:pPr>
            <a:endParaRPr lang="en-US" altLang="zh-CN" sz="900" dirty="0"/>
          </a:p>
          <a:p>
            <a:pPr lvl="0" eaLnBrk="1" hangingPunct="1">
              <a:lnSpc>
                <a:spcPct val="110000"/>
              </a:lnSpc>
            </a:pPr>
            <a:r>
              <a:rPr lang="en-US" altLang="zh-CN" sz="900" dirty="0"/>
              <a:t>Another reverse hybrid system makes use of the most widely used counter-selectable marker in yeast genetics, </a:t>
            </a:r>
            <a:r>
              <a:rPr lang="en-US" altLang="zh-CN" sz="900" i="1" dirty="0"/>
              <a:t>URA3</a:t>
            </a:r>
            <a:r>
              <a:rPr lang="en-US" altLang="zh-CN" sz="900" dirty="0"/>
              <a:t>, which encodes orotidine-5’-phosphate decarboxylase, an enzyme required for the biosynthesis of uracil. Yeast cells that contain wild-type </a:t>
            </a:r>
            <a:r>
              <a:rPr lang="en-US" altLang="zh-CN" sz="900" i="1" dirty="0"/>
              <a:t>URA3</a:t>
            </a:r>
            <a:r>
              <a:rPr lang="en-US" altLang="zh-CN" sz="900" dirty="0"/>
              <a:t>, either on a plasmid or integrated in the genome, grow on media lacking uracil (</a:t>
            </a:r>
            <a:r>
              <a:rPr lang="en-US" altLang="zh-CN" sz="900" i="1" dirty="0"/>
              <a:t>URA3</a:t>
            </a:r>
            <a:r>
              <a:rPr lang="en-US" altLang="zh-CN" sz="900" dirty="0"/>
              <a:t>+ phenotype). However, the </a:t>
            </a:r>
            <a:r>
              <a:rPr lang="en-US" altLang="zh-CN" sz="900" i="1" dirty="0"/>
              <a:t>URA3</a:t>
            </a:r>
            <a:r>
              <a:rPr lang="en-US" altLang="zh-CN" sz="900" dirty="0"/>
              <a:t>-encoded decarboxylase can also catalyze the conversion of a non-toxic analogue, 5-fluoroorotic acid (FOA) into a toxic product, 5-fuorouracil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8</a:t>
            </a:fld>
            <a:endParaRPr lang="en-US" altLang="zh-CN" sz="1200" dirty="0">
              <a:ea typeface="宋体" panose="02010600030101010101" pitchFamily="2" charset="-122"/>
            </a:endParaRPr>
          </a:p>
        </p:txBody>
      </p:sp>
      <p:sp>
        <p:nvSpPr>
          <p:cNvPr id="17410" name="Rectangle 2"/>
          <p:cNvSpPr>
            <a:spLocks noGrp="1" noRot="1" noChangeAspect="1" noTextEdit="1"/>
          </p:cNvSpPr>
          <p:nvPr>
            <p:ph type="sldImg"/>
          </p:nvPr>
        </p:nvSpPr>
        <p:spPr/>
      </p:sp>
      <p:sp>
        <p:nvSpPr>
          <p:cNvPr id="1741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en-US" altLang="zh-CN" dirty="0">
              <a:solidFill>
                <a:schemeClr val="tx2"/>
              </a:solidFill>
            </a:endParaRPr>
          </a:p>
          <a:p>
            <a:pPr lvl="0" eaLnBrk="1" hangingPunct="1"/>
            <a:r>
              <a:rPr lang="en-US" altLang="zh-CN" b="1" dirty="0"/>
              <a:t>Protein interactions lie at the heart of most biological processes</a:t>
            </a:r>
          </a:p>
          <a:p>
            <a:pPr lvl="0" eaLnBrk="1" hangingPunct="1"/>
            <a:endParaRPr lang="en-US"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58</a:t>
            </a:fld>
            <a:endParaRPr lang="en-US" altLang="zh-CN" sz="1200" dirty="0">
              <a:ea typeface="宋体" panose="02010600030101010101" pitchFamily="2" charset="-122"/>
            </a:endParaRPr>
          </a:p>
        </p:txBody>
      </p:sp>
      <p:sp>
        <p:nvSpPr>
          <p:cNvPr id="101378" name="Rectangle 2"/>
          <p:cNvSpPr>
            <a:spLocks noGrp="1" noRot="1" noChangeAspect="1" noTextEdit="1"/>
          </p:cNvSpPr>
          <p:nvPr>
            <p:ph type="sldImg"/>
          </p:nvPr>
        </p:nvSpPr>
        <p:spPr/>
      </p:sp>
      <p:sp>
        <p:nvSpPr>
          <p:cNvPr id="101379" name="Rectangle 3"/>
          <p:cNvSpPr>
            <a:spLocks noGrp="1"/>
          </p:cNvSpPr>
          <p:nvPr>
            <p:ph type="body"/>
          </p:nvPr>
        </p:nvSpPr>
        <p:spPr>
          <a:xfrm>
            <a:off x="914400" y="4343400"/>
            <a:ext cx="5029200" cy="4114800"/>
          </a:xfrm>
        </p:spPr>
        <p:txBody>
          <a:bodyPr wrap="square" lIns="91440" tIns="45720" rIns="91440" bIns="45720" anchor="t"/>
          <a:lstStyle/>
          <a:p>
            <a:pPr lvl="0" eaLnBrk="1" hangingPunct="1">
              <a:lnSpc>
                <a:spcPct val="115000"/>
              </a:lnSpc>
              <a:spcBef>
                <a:spcPct val="40000"/>
              </a:spcBef>
              <a:buSzPct val="85000"/>
              <a:buBlip>
                <a:blip r:embed="rId3"/>
              </a:buBlip>
            </a:pPr>
            <a:r>
              <a:rPr lang="zh-CN" altLang="en-US" dirty="0">
                <a:solidFill>
                  <a:srgbClr val="FFFF66"/>
                </a:solidFill>
              </a:rPr>
              <a:t>例</a:t>
            </a:r>
            <a:r>
              <a:rPr lang="en-US" altLang="zh-CN" dirty="0">
                <a:solidFill>
                  <a:srgbClr val="FFFF66"/>
                </a:solidFill>
              </a:rPr>
              <a:t>URA3: </a:t>
            </a:r>
            <a:r>
              <a:rPr lang="zh-CN" altLang="en-US" dirty="0">
                <a:solidFill>
                  <a:srgbClr val="FFFF66"/>
                </a:solidFill>
              </a:rPr>
              <a:t>编码的酶使细胞不能在</a:t>
            </a:r>
            <a:r>
              <a:rPr lang="en-US" altLang="zh-CN" dirty="0">
                <a:solidFill>
                  <a:srgbClr val="FFFF66"/>
                </a:solidFill>
              </a:rPr>
              <a:t>5-</a:t>
            </a:r>
            <a:r>
              <a:rPr lang="zh-CN" altLang="en-US" dirty="0">
                <a:solidFill>
                  <a:srgbClr val="FFFF66"/>
                </a:solidFill>
              </a:rPr>
              <a:t>氟乳清酸存在下生长，即表现酵母菌对</a:t>
            </a:r>
            <a:r>
              <a:rPr lang="en-US" altLang="zh-CN" dirty="0">
                <a:solidFill>
                  <a:srgbClr val="FFFF66"/>
                </a:solidFill>
              </a:rPr>
              <a:t>5-</a:t>
            </a:r>
            <a:r>
              <a:rPr lang="zh-CN" altLang="en-US" dirty="0">
                <a:solidFill>
                  <a:srgbClr val="FFFF66"/>
                </a:solidFill>
              </a:rPr>
              <a:t>氟乳清酸敏感．相反，如果融合蛋白质的相互作用被阻断，</a:t>
            </a:r>
            <a:r>
              <a:rPr lang="en-US" altLang="zh-CN" dirty="0">
                <a:solidFill>
                  <a:srgbClr val="FFFF66"/>
                </a:solidFill>
              </a:rPr>
              <a:t>URA3</a:t>
            </a:r>
            <a:r>
              <a:rPr lang="zh-CN" altLang="en-US" dirty="0">
                <a:solidFill>
                  <a:srgbClr val="FFFF66"/>
                </a:solidFill>
              </a:rPr>
              <a:t>则不表达，酵母菌则表现对</a:t>
            </a:r>
            <a:r>
              <a:rPr lang="en-US" altLang="zh-CN" dirty="0">
                <a:solidFill>
                  <a:srgbClr val="FFFF66"/>
                </a:solidFill>
              </a:rPr>
              <a:t>5-</a:t>
            </a:r>
            <a:r>
              <a:rPr lang="zh-CN" altLang="en-US" dirty="0">
                <a:solidFill>
                  <a:srgbClr val="FFFF66"/>
                </a:solidFill>
              </a:rPr>
              <a:t>氟乳清酸的抗性</a:t>
            </a:r>
          </a:p>
          <a:p>
            <a:pPr lvl="0" eaLnBrk="1" hangingPunct="1"/>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59</a:t>
            </a:fld>
            <a:endParaRPr lang="en-US" altLang="zh-CN" sz="1200" dirty="0">
              <a:ea typeface="宋体" panose="02010600030101010101" pitchFamily="2" charset="-122"/>
            </a:endParaRPr>
          </a:p>
        </p:txBody>
      </p:sp>
      <p:sp>
        <p:nvSpPr>
          <p:cNvPr id="101378" name="Rectangle 2"/>
          <p:cNvSpPr>
            <a:spLocks noGrp="1" noRot="1" noChangeAspect="1" noTextEdit="1"/>
          </p:cNvSpPr>
          <p:nvPr>
            <p:ph type="sldImg"/>
          </p:nvPr>
        </p:nvSpPr>
        <p:spPr/>
      </p:sp>
      <p:sp>
        <p:nvSpPr>
          <p:cNvPr id="101379" name="Rectangle 3"/>
          <p:cNvSpPr>
            <a:spLocks noGrp="1"/>
          </p:cNvSpPr>
          <p:nvPr>
            <p:ph type="body"/>
          </p:nvPr>
        </p:nvSpPr>
        <p:spPr>
          <a:xfrm>
            <a:off x="914400" y="4343400"/>
            <a:ext cx="5029200" cy="4114800"/>
          </a:xfrm>
        </p:spPr>
        <p:txBody>
          <a:bodyPr wrap="square" lIns="91440" tIns="45720" rIns="91440" bIns="45720" anchor="t"/>
          <a:lstStyle/>
          <a:p>
            <a:pPr lvl="0" eaLnBrk="1" hangingPunct="1">
              <a:lnSpc>
                <a:spcPct val="115000"/>
              </a:lnSpc>
              <a:spcBef>
                <a:spcPct val="40000"/>
              </a:spcBef>
              <a:buSzPct val="85000"/>
              <a:buBlip>
                <a:blip r:embed="rId3"/>
              </a:buBlip>
            </a:pPr>
            <a:r>
              <a:rPr lang="zh-CN" altLang="en-US" dirty="0">
                <a:solidFill>
                  <a:srgbClr val="FFFF66"/>
                </a:solidFill>
              </a:rPr>
              <a:t>例</a:t>
            </a:r>
            <a:r>
              <a:rPr lang="en-US" altLang="zh-CN" dirty="0">
                <a:solidFill>
                  <a:srgbClr val="FFFF66"/>
                </a:solidFill>
              </a:rPr>
              <a:t>URA3: </a:t>
            </a:r>
            <a:r>
              <a:rPr lang="zh-CN" altLang="en-US" dirty="0">
                <a:solidFill>
                  <a:srgbClr val="FFFF66"/>
                </a:solidFill>
              </a:rPr>
              <a:t>编码的酶使细胞不能在</a:t>
            </a:r>
            <a:r>
              <a:rPr lang="en-US" altLang="zh-CN" dirty="0">
                <a:solidFill>
                  <a:srgbClr val="FFFF66"/>
                </a:solidFill>
              </a:rPr>
              <a:t>5-</a:t>
            </a:r>
            <a:r>
              <a:rPr lang="zh-CN" altLang="en-US" dirty="0">
                <a:solidFill>
                  <a:srgbClr val="FFFF66"/>
                </a:solidFill>
              </a:rPr>
              <a:t>氟乳清酸存在下生长，即表现酵母菌对</a:t>
            </a:r>
            <a:r>
              <a:rPr lang="en-US" altLang="zh-CN" dirty="0">
                <a:solidFill>
                  <a:srgbClr val="FFFF66"/>
                </a:solidFill>
              </a:rPr>
              <a:t>5-</a:t>
            </a:r>
            <a:r>
              <a:rPr lang="zh-CN" altLang="en-US" dirty="0">
                <a:solidFill>
                  <a:srgbClr val="FFFF66"/>
                </a:solidFill>
              </a:rPr>
              <a:t>氟乳清酸敏感．相反，如果融合蛋白质的相互作用被阻断，</a:t>
            </a:r>
            <a:r>
              <a:rPr lang="en-US" altLang="zh-CN" dirty="0">
                <a:solidFill>
                  <a:srgbClr val="FFFF66"/>
                </a:solidFill>
              </a:rPr>
              <a:t>URA3</a:t>
            </a:r>
            <a:r>
              <a:rPr lang="zh-CN" altLang="en-US" dirty="0">
                <a:solidFill>
                  <a:srgbClr val="FFFF66"/>
                </a:solidFill>
              </a:rPr>
              <a:t>则不表达，酵母菌则表现对</a:t>
            </a:r>
            <a:r>
              <a:rPr lang="en-US" altLang="zh-CN" dirty="0">
                <a:solidFill>
                  <a:srgbClr val="FFFF66"/>
                </a:solidFill>
              </a:rPr>
              <a:t>5-</a:t>
            </a:r>
            <a:r>
              <a:rPr lang="zh-CN" altLang="en-US" dirty="0">
                <a:solidFill>
                  <a:srgbClr val="FFFF66"/>
                </a:solidFill>
              </a:rPr>
              <a:t>氟乳清酸的抗性</a:t>
            </a:r>
          </a:p>
          <a:p>
            <a:pPr lvl="0" eaLnBrk="1" hangingPunct="1"/>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60</a:t>
            </a:fld>
            <a:endParaRPr lang="en-US" altLang="zh-CN" sz="1200" dirty="0">
              <a:ea typeface="宋体" panose="02010600030101010101" pitchFamily="2" charset="-122"/>
            </a:endParaRPr>
          </a:p>
        </p:txBody>
      </p:sp>
      <p:sp>
        <p:nvSpPr>
          <p:cNvPr id="103426" name="Rectangle 2"/>
          <p:cNvSpPr>
            <a:spLocks noGrp="1" noRot="1" noChangeAspect="1" noTextEdit="1"/>
          </p:cNvSpPr>
          <p:nvPr>
            <p:ph type="sldImg"/>
          </p:nvPr>
        </p:nvSpPr>
        <p:spPr/>
      </p:sp>
      <p:sp>
        <p:nvSpPr>
          <p:cNvPr id="10342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61</a:t>
            </a:fld>
            <a:endParaRPr lang="en-US" altLang="zh-CN" sz="1200" dirty="0">
              <a:ea typeface="宋体" panose="02010600030101010101" pitchFamily="2" charset="-122"/>
            </a:endParaRPr>
          </a:p>
        </p:txBody>
      </p:sp>
      <p:sp>
        <p:nvSpPr>
          <p:cNvPr id="105474" name="Rectangle 2"/>
          <p:cNvSpPr>
            <a:spLocks noGrp="1" noRot="1" noChangeAspect="1" noTextEdit="1"/>
          </p:cNvSpPr>
          <p:nvPr>
            <p:ph type="sldImg"/>
          </p:nvPr>
        </p:nvSpPr>
        <p:spPr/>
      </p:sp>
      <p:sp>
        <p:nvSpPr>
          <p:cNvPr id="10547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62</a:t>
            </a:fld>
            <a:endParaRPr lang="en-US" altLang="zh-CN" sz="1200" dirty="0">
              <a:ea typeface="宋体" panose="02010600030101010101" pitchFamily="2" charset="-122"/>
            </a:endParaRPr>
          </a:p>
        </p:txBody>
      </p:sp>
      <p:sp>
        <p:nvSpPr>
          <p:cNvPr id="107522" name="Rectangle 2"/>
          <p:cNvSpPr>
            <a:spLocks noGrp="1" noRot="1" noChangeAspect="1" noTextEdit="1"/>
          </p:cNvSpPr>
          <p:nvPr>
            <p:ph type="sldImg"/>
          </p:nvPr>
        </p:nvSpPr>
        <p:spPr/>
      </p:sp>
      <p:sp>
        <p:nvSpPr>
          <p:cNvPr id="10752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63</a:t>
            </a:fld>
            <a:endParaRPr lang="en-US" altLang="zh-CN" sz="1200" dirty="0">
              <a:ea typeface="宋体" panose="02010600030101010101" pitchFamily="2" charset="-122"/>
            </a:endParaRPr>
          </a:p>
        </p:txBody>
      </p:sp>
      <p:sp>
        <p:nvSpPr>
          <p:cNvPr id="109570" name="Rectangle 2"/>
          <p:cNvSpPr>
            <a:spLocks noGrp="1" noRot="1" noChangeAspect="1" noTextEdit="1"/>
          </p:cNvSpPr>
          <p:nvPr>
            <p:ph type="sldImg"/>
          </p:nvPr>
        </p:nvSpPr>
        <p:spPr/>
      </p:sp>
      <p:sp>
        <p:nvSpPr>
          <p:cNvPr id="109571"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zh-CN" dirty="0"/>
              <a:t>Expression of a cytoplasmic mammalian activated Ras (devoid of its CAAX box;</a:t>
            </a:r>
          </a:p>
          <a:p>
            <a:pPr lvl="0" eaLnBrk="1" hangingPunct="1"/>
            <a:r>
              <a:rPr lang="en-US" altLang="zh-CN" dirty="0"/>
              <a:t>mRas(61)) fused to protein X (the ‘bait’) in </a:t>
            </a:r>
            <a:r>
              <a:rPr lang="en-US" altLang="zh-CN" i="1" dirty="0"/>
              <a:t>cdc25-2 </a:t>
            </a:r>
            <a:r>
              <a:rPr lang="en-US" altLang="zh-CN" dirty="0"/>
              <a:t>cells is unable to</a:t>
            </a:r>
          </a:p>
          <a:p>
            <a:pPr lvl="0" eaLnBrk="1" hangingPunct="1"/>
            <a:r>
              <a:rPr lang="en-US" altLang="zh-CN" dirty="0"/>
              <a:t>promote cell growth at the restrictive temperature (36°C). The yeast</a:t>
            </a:r>
          </a:p>
          <a:p>
            <a:pPr lvl="0" eaLnBrk="1" hangingPunct="1"/>
            <a:r>
              <a:rPr lang="en-US" altLang="zh-CN" dirty="0"/>
              <a:t>Ras (yRas) is present in the GDP-inactive form due to the absence of a</a:t>
            </a:r>
          </a:p>
          <a:p>
            <a:pPr lvl="0" eaLnBrk="1" hangingPunct="1"/>
            <a:r>
              <a:rPr lang="en-US" altLang="zh-CN" dirty="0"/>
              <a:t>functional exchange factor Cdc25 at the restrictive temperature.</a:t>
            </a:r>
          </a:p>
          <a:p>
            <a:pPr lvl="0" eaLnBrk="1" hangingPunct="1"/>
            <a:r>
              <a:rPr lang="en-US" altLang="zh-CN" b="1" dirty="0"/>
              <a:t>(b) </a:t>
            </a:r>
            <a:r>
              <a:rPr lang="en-US" altLang="zh-CN" dirty="0"/>
              <a:t>Upon interaction between the bait protein and a membranelocalized</a:t>
            </a:r>
          </a:p>
          <a:p>
            <a:pPr lvl="0" eaLnBrk="1" hangingPunct="1"/>
            <a:r>
              <a:rPr lang="en-US" altLang="zh-CN" dirty="0"/>
              <a:t>protein partner, Ras will be localized to the plasma membrane</a:t>
            </a:r>
          </a:p>
          <a:p>
            <a:pPr lvl="0" eaLnBrk="1" hangingPunct="1"/>
            <a:r>
              <a:rPr lang="en-US" altLang="zh-CN" dirty="0"/>
              <a:t>and will be able to confer cell growth at the restrictive temperature.</a:t>
            </a:r>
          </a:p>
          <a:p>
            <a:pPr lvl="0" eaLnBrk="1" hangingPunct="1"/>
            <a:r>
              <a:rPr lang="en-US" altLang="zh-CN" dirty="0"/>
              <a:t>The protein partner for the bait could be a known protein partner, a</a:t>
            </a:r>
          </a:p>
          <a:p>
            <a:pPr lvl="0" eaLnBrk="1" hangingPunct="1"/>
            <a:r>
              <a:rPr lang="en-US" altLang="zh-CN" dirty="0"/>
              <a:t>putative protein partner (‘prey’), or a protein encoded by a cDNA in a library screen — as shown here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66</a:t>
            </a:fld>
            <a:endParaRPr lang="en-US" altLang="zh-CN" sz="1200" dirty="0">
              <a:ea typeface="宋体" panose="02010600030101010101" pitchFamily="2" charset="-122"/>
            </a:endParaRPr>
          </a:p>
        </p:txBody>
      </p:sp>
      <p:sp>
        <p:nvSpPr>
          <p:cNvPr id="113666" name="Rectangle 2"/>
          <p:cNvSpPr>
            <a:spLocks noGrp="1" noRot="1" noChangeAspect="1" noTextEdit="1"/>
          </p:cNvSpPr>
          <p:nvPr>
            <p:ph type="sldImg"/>
          </p:nvPr>
        </p:nvSpPr>
        <p:spPr/>
      </p:sp>
      <p:sp>
        <p:nvSpPr>
          <p:cNvPr id="113667" name="Rectangle 3"/>
          <p:cNvSpPr>
            <a:spLocks noGrp="1"/>
          </p:cNvSpPr>
          <p:nvPr>
            <p:ph type="body"/>
          </p:nvPr>
        </p:nvSpPr>
        <p:spPr>
          <a:xfrm>
            <a:off x="914400" y="4343400"/>
            <a:ext cx="5029200" cy="4114800"/>
          </a:xfrm>
        </p:spPr>
        <p:txBody>
          <a:bodyPr wrap="square" lIns="91440" tIns="45720" rIns="91440" bIns="45720" anchor="t"/>
          <a:lstStyle/>
          <a:p>
            <a:pPr lvl="0" eaLnBrk="1" hangingPunct="1"/>
            <a:r>
              <a:rPr lang="en-US" altLang="zh-CN" sz="900" dirty="0"/>
              <a:t>, </a:t>
            </a:r>
            <a:r>
              <a:rPr lang="zh-CN" altLang="en-US" sz="900" dirty="0">
                <a:latin typeface="黑体" panose="02010609060101010101" pitchFamily="2" charset="-122"/>
                <a:ea typeface="黑体" panose="02010609060101010101" pitchFamily="2" charset="-122"/>
              </a:rPr>
              <a:t>分离的泛素系统</a:t>
            </a:r>
          </a:p>
          <a:p>
            <a:pPr lvl="0" eaLnBrk="1" hangingPunct="1">
              <a:lnSpc>
                <a:spcPct val="110000"/>
              </a:lnSpc>
              <a:spcBef>
                <a:spcPct val="40000"/>
              </a:spcBef>
            </a:pPr>
            <a:r>
              <a:rPr lang="zh-CN" altLang="en-US" sz="900" dirty="0">
                <a:ea typeface="黑体" panose="02010609060101010101" pitchFamily="2" charset="-122"/>
              </a:rPr>
              <a:t>泛素是一种在真核细胞中普遍存在的由</a:t>
            </a:r>
            <a:r>
              <a:rPr lang="en-US" altLang="zh-CN" sz="900" dirty="0">
                <a:ea typeface="黑体" panose="02010609060101010101" pitchFamily="2" charset="-122"/>
              </a:rPr>
              <a:t>76</a:t>
            </a:r>
            <a:r>
              <a:rPr lang="zh-CN" altLang="en-US" sz="900" dirty="0">
                <a:ea typeface="黑体" panose="02010609060101010101" pitchFamily="2" charset="-122"/>
              </a:rPr>
              <a:t>个氨基酸组成的蛋白质，结构保守。其生理功能是结合在蛋白的</a:t>
            </a:r>
            <a:r>
              <a:rPr lang="en-US" altLang="zh-CN" sz="900" dirty="0">
                <a:ea typeface="黑体" panose="02010609060101010101" pitchFamily="2" charset="-122"/>
              </a:rPr>
              <a:t>N</a:t>
            </a:r>
            <a:r>
              <a:rPr lang="zh-CN" altLang="en-US" sz="900" dirty="0">
                <a:ea typeface="黑体" panose="02010609060101010101" pitchFamily="2" charset="-122"/>
              </a:rPr>
              <a:t>端作为泛素特异蛋白酶</a:t>
            </a:r>
            <a:r>
              <a:rPr lang="en-US" altLang="zh-CN" sz="900" dirty="0">
                <a:ea typeface="黑体" panose="02010609060101010101" pitchFamily="2" charset="-122"/>
              </a:rPr>
              <a:t>(ubiquitin</a:t>
            </a:r>
            <a:r>
              <a:rPr lang="zh-CN" altLang="en-US" sz="900" dirty="0">
                <a:ea typeface="黑体" panose="02010609060101010101" pitchFamily="2" charset="-122"/>
              </a:rPr>
              <a:t>．</a:t>
            </a:r>
            <a:r>
              <a:rPr lang="en-US" altLang="zh-CN" sz="900" dirty="0">
                <a:ea typeface="黑体" panose="02010609060101010101" pitchFamily="2" charset="-122"/>
              </a:rPr>
              <a:t>specific protease</a:t>
            </a:r>
            <a:r>
              <a:rPr lang="zh-CN" altLang="en-US" sz="900" dirty="0">
                <a:ea typeface="黑体" panose="02010609060101010101" pitchFamily="2" charset="-122"/>
              </a:rPr>
              <a:t>，</a:t>
            </a:r>
            <a:r>
              <a:rPr lang="en-US" altLang="zh-CN" sz="900" dirty="0">
                <a:ea typeface="黑体" panose="02010609060101010101" pitchFamily="2" charset="-122"/>
              </a:rPr>
              <a:t>UBP)</a:t>
            </a:r>
            <a:r>
              <a:rPr lang="zh-CN" altLang="en-US" sz="900" dirty="0">
                <a:ea typeface="黑体" panose="02010609060101010101" pitchFamily="2" charset="-122"/>
              </a:rPr>
              <a:t>剪切蛋白质的标记。</a:t>
            </a:r>
          </a:p>
          <a:p>
            <a:pPr lvl="0" eaLnBrk="1" hangingPunct="1">
              <a:lnSpc>
                <a:spcPct val="110000"/>
              </a:lnSpc>
              <a:spcBef>
                <a:spcPct val="40000"/>
              </a:spcBef>
            </a:pPr>
            <a:r>
              <a:rPr lang="zh-CN" altLang="en-US" sz="900" dirty="0">
                <a:ea typeface="黑体" panose="02010609060101010101" pitchFamily="2" charset="-122"/>
              </a:rPr>
              <a:t>在胞质中发挥作用</a:t>
            </a:r>
          </a:p>
          <a:p>
            <a:pPr lvl="0" eaLnBrk="1" hangingPunct="1"/>
            <a:endParaRPr lang="en-US" altLang="zh-CN" sz="900" dirty="0">
              <a:latin typeface="黑体" panose="02010609060101010101" pitchFamily="2" charset="-122"/>
              <a:ea typeface="黑体" panose="0201060906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67</a:t>
            </a:fld>
            <a:endParaRPr lang="en-US" altLang="zh-CN" sz="1200" dirty="0">
              <a:ea typeface="宋体" panose="02010600030101010101" pitchFamily="2" charset="-122"/>
            </a:endParaRPr>
          </a:p>
        </p:txBody>
      </p:sp>
      <p:sp>
        <p:nvSpPr>
          <p:cNvPr id="115714" name="Rectangle 2"/>
          <p:cNvSpPr>
            <a:spLocks noGrp="1" noRot="1" noChangeAspect="1" noTextEdit="1"/>
          </p:cNvSpPr>
          <p:nvPr>
            <p:ph type="sldImg"/>
          </p:nvPr>
        </p:nvSpPr>
        <p:spPr/>
      </p:sp>
      <p:sp>
        <p:nvSpPr>
          <p:cNvPr id="11571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68</a:t>
            </a:fld>
            <a:endParaRPr lang="en-US" altLang="zh-CN" sz="1200" dirty="0">
              <a:ea typeface="宋体" panose="02010600030101010101" pitchFamily="2" charset="-122"/>
            </a:endParaRPr>
          </a:p>
        </p:txBody>
      </p:sp>
      <p:sp>
        <p:nvSpPr>
          <p:cNvPr id="117762" name="Rectangle 2"/>
          <p:cNvSpPr>
            <a:spLocks noGrp="1" noRot="1" noChangeAspect="1" noTextEdit="1"/>
          </p:cNvSpPr>
          <p:nvPr>
            <p:ph type="sldImg"/>
          </p:nvPr>
        </p:nvSpPr>
        <p:spPr/>
      </p:sp>
      <p:sp>
        <p:nvSpPr>
          <p:cNvPr id="11776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10</a:t>
            </a:fld>
            <a:endParaRPr lang="en-US" altLang="zh-CN" sz="1200" dirty="0">
              <a:ea typeface="宋体" panose="02010600030101010101" pitchFamily="2" charset="-122"/>
            </a:endParaRPr>
          </a:p>
        </p:txBody>
      </p:sp>
      <p:sp>
        <p:nvSpPr>
          <p:cNvPr id="20482" name="Rectangle 2"/>
          <p:cNvSpPr>
            <a:spLocks noGrp="1" noRot="1" noChangeAspect="1" noTextEdit="1"/>
          </p:cNvSpPr>
          <p:nvPr>
            <p:ph type="sldImg"/>
          </p:nvPr>
        </p:nvSpPr>
        <p:spPr/>
      </p:sp>
      <p:sp>
        <p:nvSpPr>
          <p:cNvPr id="20483"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69</a:t>
            </a:fld>
            <a:endParaRPr lang="en-US" altLang="zh-CN" sz="1200" dirty="0">
              <a:ea typeface="宋体" panose="02010600030101010101" pitchFamily="2" charset="-122"/>
            </a:endParaRPr>
          </a:p>
        </p:txBody>
      </p:sp>
      <p:sp>
        <p:nvSpPr>
          <p:cNvPr id="119810" name="Rectangle 2"/>
          <p:cNvSpPr>
            <a:spLocks noGrp="1" noRot="1" noChangeAspect="1" noTextEdit="1"/>
          </p:cNvSpPr>
          <p:nvPr>
            <p:ph type="sldImg"/>
          </p:nvPr>
        </p:nvSpPr>
        <p:spPr/>
      </p:sp>
      <p:sp>
        <p:nvSpPr>
          <p:cNvPr id="11981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72</a:t>
            </a:fld>
            <a:endParaRPr lang="en-US" altLang="zh-CN" sz="1200" dirty="0">
              <a:ea typeface="宋体" panose="02010600030101010101" pitchFamily="2" charset="-122"/>
            </a:endParaRPr>
          </a:p>
        </p:txBody>
      </p:sp>
      <p:sp>
        <p:nvSpPr>
          <p:cNvPr id="121858" name="Rectangle 2"/>
          <p:cNvSpPr>
            <a:spLocks noGrp="1" noRot="1" noChangeAspect="1" noTextEdit="1"/>
          </p:cNvSpPr>
          <p:nvPr>
            <p:ph type="sldImg"/>
          </p:nvPr>
        </p:nvSpPr>
        <p:spPr/>
      </p:sp>
      <p:sp>
        <p:nvSpPr>
          <p:cNvPr id="12185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74</a:t>
            </a:fld>
            <a:endParaRPr lang="en-US" altLang="zh-CN" sz="1200" dirty="0">
              <a:ea typeface="宋体" panose="02010600030101010101" pitchFamily="2" charset="-122"/>
            </a:endParaRPr>
          </a:p>
        </p:txBody>
      </p:sp>
      <p:sp>
        <p:nvSpPr>
          <p:cNvPr id="124930" name="Rectangle 2"/>
          <p:cNvSpPr>
            <a:spLocks noGrp="1" noRot="1" noChangeAspect="1" noTextEdit="1"/>
          </p:cNvSpPr>
          <p:nvPr>
            <p:ph type="sldImg"/>
          </p:nvPr>
        </p:nvSpPr>
        <p:spPr/>
      </p:sp>
      <p:sp>
        <p:nvSpPr>
          <p:cNvPr id="12493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75</a:t>
            </a:fld>
            <a:endParaRPr lang="en-US" altLang="zh-CN" sz="1200" dirty="0">
              <a:ea typeface="宋体" panose="02010600030101010101" pitchFamily="2" charset="-122"/>
            </a:endParaRPr>
          </a:p>
        </p:txBody>
      </p:sp>
      <p:sp>
        <p:nvSpPr>
          <p:cNvPr id="126978" name="Rectangle 2"/>
          <p:cNvSpPr>
            <a:spLocks noGrp="1" noRot="1" noChangeAspect="1" noTextEdit="1"/>
          </p:cNvSpPr>
          <p:nvPr>
            <p:ph type="sldImg"/>
          </p:nvPr>
        </p:nvSpPr>
        <p:spPr/>
      </p:sp>
      <p:sp>
        <p:nvSpPr>
          <p:cNvPr id="12697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76</a:t>
            </a:fld>
            <a:endParaRPr lang="en-US" altLang="zh-CN" sz="1200" dirty="0">
              <a:ea typeface="宋体" panose="02010600030101010101" pitchFamily="2" charset="-122"/>
            </a:endParaRPr>
          </a:p>
        </p:txBody>
      </p:sp>
      <p:sp>
        <p:nvSpPr>
          <p:cNvPr id="129026" name="Rectangle 2"/>
          <p:cNvSpPr>
            <a:spLocks noGrp="1" noRot="1" noChangeAspect="1" noTextEdit="1"/>
          </p:cNvSpPr>
          <p:nvPr>
            <p:ph type="sldImg"/>
          </p:nvPr>
        </p:nvSpPr>
        <p:spPr/>
      </p:sp>
      <p:sp>
        <p:nvSpPr>
          <p:cNvPr id="12902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78</a:t>
            </a:fld>
            <a:endParaRPr lang="en-US" altLang="zh-CN" sz="1200" dirty="0">
              <a:ea typeface="宋体" panose="02010600030101010101" pitchFamily="2" charset="-122"/>
            </a:endParaRPr>
          </a:p>
        </p:txBody>
      </p:sp>
      <p:sp>
        <p:nvSpPr>
          <p:cNvPr id="135170" name="Rectangle 2"/>
          <p:cNvSpPr>
            <a:spLocks noGrp="1" noRot="1" noChangeAspect="1" noTextEdit="1"/>
          </p:cNvSpPr>
          <p:nvPr>
            <p:ph type="sldImg"/>
          </p:nvPr>
        </p:nvSpPr>
        <p:spPr/>
      </p:sp>
      <p:sp>
        <p:nvSpPr>
          <p:cNvPr id="13517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79</a:t>
            </a:fld>
            <a:endParaRPr lang="en-US" altLang="zh-CN" sz="1200" dirty="0">
              <a:ea typeface="宋体" panose="02010600030101010101" pitchFamily="2" charset="-122"/>
            </a:endParaRPr>
          </a:p>
        </p:txBody>
      </p:sp>
      <p:sp>
        <p:nvSpPr>
          <p:cNvPr id="135170" name="Rectangle 2"/>
          <p:cNvSpPr>
            <a:spLocks noGrp="1" noRot="1" noChangeAspect="1" noTextEdit="1"/>
          </p:cNvSpPr>
          <p:nvPr>
            <p:ph type="sldImg"/>
          </p:nvPr>
        </p:nvSpPr>
        <p:spPr/>
      </p:sp>
      <p:sp>
        <p:nvSpPr>
          <p:cNvPr id="135171"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84</a:t>
            </a:fld>
            <a:endParaRPr lang="en-US" altLang="zh-CN" sz="1200" dirty="0">
              <a:ea typeface="宋体" panose="02010600030101010101" pitchFamily="2" charset="-122"/>
            </a:endParaRPr>
          </a:p>
        </p:txBody>
      </p:sp>
      <p:sp>
        <p:nvSpPr>
          <p:cNvPr id="157698" name="Rectangle 2"/>
          <p:cNvSpPr>
            <a:spLocks noGrp="1" noRot="1" noChangeAspect="1" noTextEdit="1"/>
          </p:cNvSpPr>
          <p:nvPr>
            <p:ph type="sldImg"/>
          </p:nvPr>
        </p:nvSpPr>
        <p:spPr/>
      </p:sp>
      <p:sp>
        <p:nvSpPr>
          <p:cNvPr id="15769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Protein X (dark blue puzzle piece, part of bait construct) and protein Y (light blue puzzle piece, part of prey construct) directly interact (fitting puzzle pieces), thus inducing reconstitution of split-proteins (puzzle pieces of different colors in A, D, E), membrane recruitment (B, C) or protein dimerization (F). Protein fusions in bait or prey constructs are shown as solid black lines between puzzle pieces. Bait-prey interaction activates further downstream events (arrows) that directly (A) or indirectly (B, C, D, F) lead to transcriptional activation, or are independent of transcriptional activation (D, E), finally yielding screenable readouts like growth on specific media or color reactions. (A) Nuclear Y2H systems all require protein recruitment and bait-prey interaction at nuclear DNA. The classic Y2H and RTA Y2H both engage RNA polymerase II (RNA Pol II) transcription either by its activation or its inhibition. By contrast, the Pol III Y2H, involves RNA polymerase III (RNA Pol III) transcription. (B) Ras signalling based Y2H at the plasma membrane. The SRS Y2H, RRS Y2H, and rRRS Y2H are all based on protein recruitment to the plasma membrane via bait-prey interaction and subsequent activation of MAPK downstream signalling. While in the SRS and RRS Y2H the prey constructs harboring protein Y are anchored at the membrane via myristoylation to analyze interactions with cytosolic bait constructs harboring protein X, the rRRS is used to analyze interactions between soluble preys containing protein Y and partner X being a membrane protein. (C) G-protein signalling-based Y2H at the plasma membrane. In the G-protein fusion Y2H, bait X is a membrane or membrane-associated protein whose interaction with the prey construct disrupts protein G downstream signalling. (D) Split-ubiquitin based Y2H systems involve reconstitution of ubiquitin from two domains upon bait-prey interaction. Their subcellular localization depends on the nature of interacting proteins X or Y, and on the reporter proteins used. The Split ubiquitin Y2H uses non-transcriptional reporting of protein interactions in the cytosol, but can also be used for membrane proteins (not shown). The MbY2H is used for interaction analysis with membrane baits and thus occurs at the membrane location of protein X, e.g. the plasma membrane. The CytoY2H is used for membrane anchored cytosolic baits and occurs close to the ER membrane (E) Split-protein sensor Y2H. The Split-Trp Y2H is used to assay cytosolic bait-prey interactions based on reconstitution of an enzyme in tryptophan synthesis, allowing for non-transcriptional reporting. (F) ER Y2H system. The SCINEX-P Y2H allows bait-prey interaction analysis in the reducing environment of the ER, based on protein dimerization in unfolded protein signalling. ER, endoplasmic reticulum; for further abbreviations and details see chapter 3.2.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13</a:t>
            </a:fld>
            <a:endParaRPr lang="en-US" altLang="zh-CN" sz="1200" dirty="0">
              <a:ea typeface="宋体" panose="02010600030101010101" pitchFamily="2" charset="-122"/>
            </a:endParaRPr>
          </a:p>
        </p:txBody>
      </p:sp>
      <p:sp>
        <p:nvSpPr>
          <p:cNvPr id="24578" name="Rectangle 2"/>
          <p:cNvSpPr>
            <a:spLocks noGrp="1" noRot="1" noChangeAspect="1" noTextEdit="1"/>
          </p:cNvSpPr>
          <p:nvPr>
            <p:ph type="sldImg"/>
          </p:nvPr>
        </p:nvSpPr>
        <p:spPr/>
      </p:sp>
      <p:sp>
        <p:nvSpPr>
          <p:cNvPr id="24579"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14</a:t>
            </a:fld>
            <a:endParaRPr lang="en-US" altLang="zh-CN" sz="1200" dirty="0">
              <a:ea typeface="宋体" panose="02010600030101010101" pitchFamily="2" charset="-122"/>
            </a:endParaRPr>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15</a:t>
            </a:fld>
            <a:endParaRPr lang="en-US" altLang="zh-CN" sz="1200" dirty="0">
              <a:ea typeface="宋体" panose="02010600030101010101" pitchFamily="2" charset="-122"/>
            </a:endParaRPr>
          </a:p>
        </p:txBody>
      </p:sp>
      <p:sp>
        <p:nvSpPr>
          <p:cNvPr id="28674" name="Rectangle 2"/>
          <p:cNvSpPr>
            <a:spLocks noGrp="1" noRot="1" noChangeAspect="1" noTextEdit="1"/>
          </p:cNvSpPr>
          <p:nvPr>
            <p:ph type="sldImg"/>
          </p:nvPr>
        </p:nvSpPr>
        <p:spPr/>
      </p:sp>
      <p:sp>
        <p:nvSpPr>
          <p:cNvPr id="28675"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ea typeface="宋体" panose="02010600030101010101" pitchFamily="2" charset="-122"/>
              </a:rPr>
              <a:t>17</a:t>
            </a:fld>
            <a:endParaRPr lang="en-US" altLang="zh-CN" sz="1200" dirty="0">
              <a:ea typeface="宋体" panose="02010600030101010101" pitchFamily="2" charset="-122"/>
            </a:endParaRPr>
          </a:p>
        </p:txBody>
      </p:sp>
      <p:sp>
        <p:nvSpPr>
          <p:cNvPr id="31746" name="Rectangle 2"/>
          <p:cNvSpPr>
            <a:spLocks noGrp="1" noRot="1" noChangeAspect="1" noTextEdit="1"/>
          </p:cNvSpPr>
          <p:nvPr>
            <p:ph type="sldImg"/>
          </p:nvPr>
        </p:nvSpPr>
        <p:spPr/>
      </p:sp>
      <p:sp>
        <p:nvSpPr>
          <p:cNvPr id="31747" name="Rectangle 3"/>
          <p:cNvSpPr>
            <a:spLocks noGrp="1"/>
          </p:cNvSpPr>
          <p:nvPr>
            <p:ph type="body"/>
          </p:nvPr>
        </p:nvSpPr>
        <p:spPr>
          <a:xfrm>
            <a:off x="914400" y="4343400"/>
            <a:ext cx="5029200" cy="4114800"/>
          </a:xfrm>
        </p:spPr>
        <p:txBody>
          <a:bodyPr wrap="square" lIns="91440" tIns="45720" rIns="91440" bIns="45720" anchor="t"/>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u="none" strike="noStrike" kern="1200" cap="none" spc="0" normalizeH="0">
                <a:solidFill>
                  <a:schemeClr val="tx1"/>
                </a:solidFill>
                <a:uFillTx/>
                <a:latin typeface="Arial" panose="020B0604020202020204" pitchFamily="34" charset="0"/>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8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8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2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2800" u="none" strike="noStrike" kern="1200" cap="none" spc="0" normalizeH="0">
                <a:solidFill>
                  <a:schemeClr val="tx1"/>
                </a:solidFill>
                <a:uFillTx/>
                <a:latin typeface="Arial" panose="020B0604020202020204" pitchFamily="34" charset="0"/>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u="none" strike="noStrike" kern="1200" cap="none" spc="0" normalizeH="0">
                <a:solidFill>
                  <a:schemeClr val="tx1"/>
                </a:solidFill>
                <a:uFillTx/>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u="none" strike="noStrike" kern="1200" cap="none" spc="0" normalizeH="0">
                <a:solidFill>
                  <a:schemeClr val="tx1"/>
                </a:solidFill>
                <a:uFillTx/>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u="none" strike="noStrike" kern="1200" cap="none" spc="0" normalizeH="0">
                <a:solidFill>
                  <a:srgbClr val="FF0000"/>
                </a:solidFill>
                <a:uFillTx/>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u="none" strike="noStrike" kern="1200" cap="none" spc="0" normalizeH="0">
                <a:solidFill>
                  <a:schemeClr val="tx1"/>
                </a:solidFill>
                <a:uFillTx/>
                <a:latin typeface="Arial" panose="020B0604020202020204" pitchFamily="34" charset="0"/>
                <a:ea typeface="黑体" panose="02010609060101010101" pitchFamily="2" charset="-122"/>
              </a:defRPr>
            </a:lvl1pPr>
            <a:lvl2pPr>
              <a:defRPr sz="2400" u="none" strike="noStrike" kern="1200" cap="none" spc="0" normalizeH="0">
                <a:solidFill>
                  <a:schemeClr val="tx1"/>
                </a:solidFill>
                <a:uFillTx/>
                <a:latin typeface="Arial" panose="020B0604020202020204" pitchFamily="34" charset="0"/>
                <a:ea typeface="黑体" panose="02010609060101010101" pitchFamily="2" charset="-122"/>
              </a:defRPr>
            </a:lvl2pPr>
            <a:lvl3pPr>
              <a:defRPr sz="2000" u="none" strike="noStrike" kern="1200" cap="none" spc="0" normalizeH="0">
                <a:solidFill>
                  <a:schemeClr val="tx1"/>
                </a:solidFill>
                <a:uFillTx/>
                <a:latin typeface="Arial" panose="020B0604020202020204" pitchFamily="34" charset="0"/>
                <a:ea typeface="黑体" panose="02010609060101010101" pitchFamily="2" charset="-122"/>
              </a:defRPr>
            </a:lvl3pPr>
            <a:lvl4pPr>
              <a:defRPr sz="1800" u="none" strike="noStrike" kern="1200" cap="none" spc="0" normalizeH="0">
                <a:solidFill>
                  <a:schemeClr val="tx1"/>
                </a:solidFill>
                <a:uFillTx/>
                <a:latin typeface="Arial" panose="020B0604020202020204" pitchFamily="34" charset="0"/>
                <a:ea typeface="黑体" panose="02010609060101010101" pitchFamily="2" charset="-122"/>
              </a:defRPr>
            </a:lvl4pPr>
            <a:lvl5pPr>
              <a:defRPr sz="1800" u="none" strike="noStrike" kern="1200" cap="none" spc="0" normalizeH="0">
                <a:solidFill>
                  <a:schemeClr val="tx1"/>
                </a:solidFill>
                <a:uFillTx/>
                <a:latin typeface="Arial" panose="020B0604020202020204" pitchFamily="34" charset="0"/>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u="none" strike="noStrike" kern="1200" cap="none" spc="0" normalizeH="0">
                <a:solidFill>
                  <a:schemeClr val="tx1"/>
                </a:solidFill>
                <a:uFillTx/>
                <a:latin typeface="Arial" panose="020B0604020202020204" pitchFamily="34" charset="0"/>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2021/7/11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u="none" strike="noStrike" kern="1200" cap="none" spc="0" normalizeH="0">
          <a:solidFill>
            <a:schemeClr val="tx1"/>
          </a:solidFill>
          <a:uFillTx/>
          <a:latin typeface="Arial" panose="020B0604020202020204" pitchFamily="34" charset="0"/>
          <a:ea typeface="黑体" panose="02010609060101010101" pitchFamily="2"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u="none" strike="noStrike" kern="1200" cap="none" spc="0" normalizeH="0">
          <a:solidFill>
            <a:schemeClr val="tx1"/>
          </a:solidFill>
          <a:uFillTx/>
          <a:latin typeface="Arial" panose="020B0604020202020204" pitchFamily="34" charset="0"/>
          <a:ea typeface="黑体" panose="02010609060101010101" pitchFamily="2"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u="none" strike="noStrike" kern="1200" cap="none" spc="0" normalizeH="0">
          <a:solidFill>
            <a:schemeClr val="tx1"/>
          </a:solidFill>
          <a:uFillTx/>
          <a:latin typeface="Arial" panose="020B0604020202020204" pitchFamily="34" charset="0"/>
          <a:ea typeface="黑体" panose="02010609060101010101" pitchFamily="2"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u="none" strike="noStrike" kern="1200" cap="none" spc="0" normalizeH="0">
          <a:solidFill>
            <a:schemeClr val="tx1"/>
          </a:solidFill>
          <a:uFillTx/>
          <a:latin typeface="Arial" panose="020B0604020202020204" pitchFamily="34" charset="0"/>
          <a:ea typeface="黑体" panose="02010609060101010101" pitchFamily="2"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u="none" strike="noStrike" kern="1200" cap="none" spc="0" normalizeH="0">
          <a:solidFill>
            <a:schemeClr val="tx1"/>
          </a:solidFill>
          <a:uFillTx/>
          <a:latin typeface="Arial" panose="020B0604020202020204" pitchFamily="34" charset="0"/>
          <a:ea typeface="黑体" panose="0201060906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NUL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27.wmf"/><Relationship Id="rId18" Type="http://schemas.openxmlformats.org/officeDocument/2006/relationships/image" Target="../media/image29.wmf"/><Relationship Id="rId26" Type="http://schemas.openxmlformats.org/officeDocument/2006/relationships/image" Target="../media/image48.wmf"/><Relationship Id="rId3" Type="http://schemas.openxmlformats.org/officeDocument/2006/relationships/image" Target="../media/image32.wmf"/><Relationship Id="rId21" Type="http://schemas.openxmlformats.org/officeDocument/2006/relationships/image" Target="../media/image44.wmf"/><Relationship Id="rId7" Type="http://schemas.openxmlformats.org/officeDocument/2006/relationships/image" Target="../media/image25.wmf"/><Relationship Id="rId12" Type="http://schemas.openxmlformats.org/officeDocument/2006/relationships/image" Target="../media/image39.wmf"/><Relationship Id="rId17" Type="http://schemas.openxmlformats.org/officeDocument/2006/relationships/image" Target="../media/image28.wmf"/><Relationship Id="rId25" Type="http://schemas.openxmlformats.org/officeDocument/2006/relationships/image" Target="../media/image47.wmf"/><Relationship Id="rId2" Type="http://schemas.openxmlformats.org/officeDocument/2006/relationships/notesSlide" Target="../notesSlides/notesSlide15.xml"/><Relationship Id="rId16" Type="http://schemas.openxmlformats.org/officeDocument/2006/relationships/image" Target="../media/image42.wmf"/><Relationship Id="rId20" Type="http://schemas.openxmlformats.org/officeDocument/2006/relationships/image" Target="../media/image30.wmf"/><Relationship Id="rId1" Type="http://schemas.openxmlformats.org/officeDocument/2006/relationships/slideLayout" Target="../slideLayouts/slideLayout7.xml"/><Relationship Id="rId6" Type="http://schemas.openxmlformats.org/officeDocument/2006/relationships/image" Target="../media/image35.wmf"/><Relationship Id="rId11" Type="http://schemas.openxmlformats.org/officeDocument/2006/relationships/image" Target="../media/image26.wmf"/><Relationship Id="rId24" Type="http://schemas.openxmlformats.org/officeDocument/2006/relationships/image" Target="../media/image46.wmf"/><Relationship Id="rId5" Type="http://schemas.openxmlformats.org/officeDocument/2006/relationships/image" Target="../media/image34.wmf"/><Relationship Id="rId15" Type="http://schemas.openxmlformats.org/officeDocument/2006/relationships/image" Target="../media/image41.wmf"/><Relationship Id="rId23" Type="http://schemas.openxmlformats.org/officeDocument/2006/relationships/image" Target="../media/image45.wmf"/><Relationship Id="rId28" Type="http://schemas.openxmlformats.org/officeDocument/2006/relationships/image" Target="../media/image50.wmf"/><Relationship Id="rId10" Type="http://schemas.openxmlformats.org/officeDocument/2006/relationships/image" Target="../media/image38.wmf"/><Relationship Id="rId19" Type="http://schemas.openxmlformats.org/officeDocument/2006/relationships/image" Target="../media/image43.wmf"/><Relationship Id="rId4" Type="http://schemas.openxmlformats.org/officeDocument/2006/relationships/image" Target="../media/image33.wmf"/><Relationship Id="rId9" Type="http://schemas.openxmlformats.org/officeDocument/2006/relationships/image" Target="../media/image37.wmf"/><Relationship Id="rId14" Type="http://schemas.openxmlformats.org/officeDocument/2006/relationships/image" Target="../media/image40.wmf"/><Relationship Id="rId22" Type="http://schemas.openxmlformats.org/officeDocument/2006/relationships/image" Target="../media/image31.wmf"/><Relationship Id="rId27" Type="http://schemas.openxmlformats.org/officeDocument/2006/relationships/image" Target="../media/image49.wmf"/></Relationships>
</file>

<file path=ppt/slides/_rels/slide24.xml.rels><?xml version="1.0" encoding="UTF-8" standalone="yes"?>
<Relationships xmlns="http://schemas.openxmlformats.org/package/2006/relationships"><Relationship Id="rId13" Type="http://schemas.openxmlformats.org/officeDocument/2006/relationships/image" Target="../media/image40.wmf"/><Relationship Id="rId18" Type="http://schemas.openxmlformats.org/officeDocument/2006/relationships/image" Target="../media/image43.wmf"/><Relationship Id="rId26" Type="http://schemas.openxmlformats.org/officeDocument/2006/relationships/image" Target="../media/image51.wmf"/><Relationship Id="rId39" Type="http://schemas.openxmlformats.org/officeDocument/2006/relationships/image" Target="../media/image64.wmf"/><Relationship Id="rId21" Type="http://schemas.openxmlformats.org/officeDocument/2006/relationships/image" Target="../media/image31.wmf"/><Relationship Id="rId34" Type="http://schemas.openxmlformats.org/officeDocument/2006/relationships/image" Target="../media/image59.wmf"/><Relationship Id="rId42" Type="http://schemas.openxmlformats.org/officeDocument/2006/relationships/image" Target="../media/image67.wmf"/><Relationship Id="rId7" Type="http://schemas.openxmlformats.org/officeDocument/2006/relationships/image" Target="../media/image25.wmf"/><Relationship Id="rId2" Type="http://schemas.openxmlformats.org/officeDocument/2006/relationships/notesSlide" Target="../notesSlides/notesSlide16.xml"/><Relationship Id="rId16" Type="http://schemas.openxmlformats.org/officeDocument/2006/relationships/image" Target="../media/image28.wmf"/><Relationship Id="rId20" Type="http://schemas.openxmlformats.org/officeDocument/2006/relationships/image" Target="../media/image44.wmf"/><Relationship Id="rId29" Type="http://schemas.openxmlformats.org/officeDocument/2006/relationships/image" Target="../media/image54.wmf"/><Relationship Id="rId41" Type="http://schemas.openxmlformats.org/officeDocument/2006/relationships/image" Target="../media/image66.wmf"/><Relationship Id="rId1" Type="http://schemas.openxmlformats.org/officeDocument/2006/relationships/slideLayout" Target="../slideLayouts/slideLayout7.xml"/><Relationship Id="rId6" Type="http://schemas.openxmlformats.org/officeDocument/2006/relationships/image" Target="../media/image35.wmf"/><Relationship Id="rId11" Type="http://schemas.openxmlformats.org/officeDocument/2006/relationships/image" Target="../media/image39.wmf"/><Relationship Id="rId24" Type="http://schemas.openxmlformats.org/officeDocument/2006/relationships/image" Target="../media/image47.wmf"/><Relationship Id="rId32" Type="http://schemas.openxmlformats.org/officeDocument/2006/relationships/image" Target="../media/image57.wmf"/><Relationship Id="rId37" Type="http://schemas.openxmlformats.org/officeDocument/2006/relationships/image" Target="../media/image62.wmf"/><Relationship Id="rId40" Type="http://schemas.openxmlformats.org/officeDocument/2006/relationships/image" Target="../media/image65.wmf"/><Relationship Id="rId5" Type="http://schemas.openxmlformats.org/officeDocument/2006/relationships/image" Target="../media/image34.wmf"/><Relationship Id="rId15" Type="http://schemas.openxmlformats.org/officeDocument/2006/relationships/image" Target="../media/image42.wmf"/><Relationship Id="rId23" Type="http://schemas.openxmlformats.org/officeDocument/2006/relationships/image" Target="../media/image46.wmf"/><Relationship Id="rId28" Type="http://schemas.openxmlformats.org/officeDocument/2006/relationships/image" Target="../media/image53.wmf"/><Relationship Id="rId36" Type="http://schemas.openxmlformats.org/officeDocument/2006/relationships/image" Target="../media/image61.wmf"/><Relationship Id="rId10" Type="http://schemas.openxmlformats.org/officeDocument/2006/relationships/image" Target="../media/image26.wmf"/><Relationship Id="rId19" Type="http://schemas.openxmlformats.org/officeDocument/2006/relationships/image" Target="../media/image30.wmf"/><Relationship Id="rId31" Type="http://schemas.openxmlformats.org/officeDocument/2006/relationships/image" Target="../media/image56.wmf"/><Relationship Id="rId4" Type="http://schemas.openxmlformats.org/officeDocument/2006/relationships/image" Target="../media/image33.wmf"/><Relationship Id="rId9" Type="http://schemas.openxmlformats.org/officeDocument/2006/relationships/image" Target="../media/image38.wmf"/><Relationship Id="rId14" Type="http://schemas.openxmlformats.org/officeDocument/2006/relationships/image" Target="../media/image41.wmf"/><Relationship Id="rId22" Type="http://schemas.openxmlformats.org/officeDocument/2006/relationships/image" Target="../media/image45.wmf"/><Relationship Id="rId27" Type="http://schemas.openxmlformats.org/officeDocument/2006/relationships/image" Target="../media/image52.wmf"/><Relationship Id="rId30" Type="http://schemas.openxmlformats.org/officeDocument/2006/relationships/image" Target="../media/image55.wmf"/><Relationship Id="rId35" Type="http://schemas.openxmlformats.org/officeDocument/2006/relationships/image" Target="../media/image60.wmf"/><Relationship Id="rId43" Type="http://schemas.openxmlformats.org/officeDocument/2006/relationships/image" Target="../media/image68.wmf"/><Relationship Id="rId8" Type="http://schemas.openxmlformats.org/officeDocument/2006/relationships/image" Target="../media/image37.wmf"/><Relationship Id="rId3" Type="http://schemas.openxmlformats.org/officeDocument/2006/relationships/image" Target="../media/image32.wmf"/><Relationship Id="rId12" Type="http://schemas.openxmlformats.org/officeDocument/2006/relationships/image" Target="../media/image27.wmf"/><Relationship Id="rId17" Type="http://schemas.openxmlformats.org/officeDocument/2006/relationships/image" Target="../media/image29.wmf"/><Relationship Id="rId25" Type="http://schemas.openxmlformats.org/officeDocument/2006/relationships/image" Target="../media/image48.wmf"/><Relationship Id="rId33" Type="http://schemas.openxmlformats.org/officeDocument/2006/relationships/image" Target="../media/image58.wmf"/><Relationship Id="rId38" Type="http://schemas.openxmlformats.org/officeDocument/2006/relationships/image" Target="../media/image63.wmf"/></Relationships>
</file>

<file path=ppt/slides/_rels/slide25.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9.wmf"/><Relationship Id="rId3" Type="http://schemas.openxmlformats.org/officeDocument/2006/relationships/image" Target="../media/image69.wmf"/><Relationship Id="rId7" Type="http://schemas.openxmlformats.org/officeDocument/2006/relationships/image" Target="../media/image73.wmf"/><Relationship Id="rId12" Type="http://schemas.openxmlformats.org/officeDocument/2006/relationships/image" Target="../media/image78.wmf"/><Relationship Id="rId2" Type="http://schemas.openxmlformats.org/officeDocument/2006/relationships/notesSlide" Target="../notesSlides/notesSlide17.xml"/><Relationship Id="rId16" Type="http://schemas.openxmlformats.org/officeDocument/2006/relationships/image" Target="../media/image82.wmf"/><Relationship Id="rId1" Type="http://schemas.openxmlformats.org/officeDocument/2006/relationships/slideLayout" Target="../slideLayouts/slideLayout7.xml"/><Relationship Id="rId6" Type="http://schemas.openxmlformats.org/officeDocument/2006/relationships/image" Target="../media/image72.wmf"/><Relationship Id="rId11" Type="http://schemas.openxmlformats.org/officeDocument/2006/relationships/image" Target="../media/image77.wmf"/><Relationship Id="rId5" Type="http://schemas.openxmlformats.org/officeDocument/2006/relationships/image" Target="../media/image71.wmf"/><Relationship Id="rId15" Type="http://schemas.openxmlformats.org/officeDocument/2006/relationships/image" Target="../media/image81.wmf"/><Relationship Id="rId10" Type="http://schemas.openxmlformats.org/officeDocument/2006/relationships/image" Target="../media/image76.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image" Target="../media/image80.wmf"/></Relationships>
</file>

<file path=ppt/slides/_rels/slide26.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84.wmf"/><Relationship Id="rId18" Type="http://schemas.openxmlformats.org/officeDocument/2006/relationships/image" Target="../media/image88.wmf"/><Relationship Id="rId3" Type="http://schemas.openxmlformats.org/officeDocument/2006/relationships/image" Target="../media/image69.wmf"/><Relationship Id="rId21" Type="http://schemas.openxmlformats.org/officeDocument/2006/relationships/image" Target="../media/image91.wmf"/><Relationship Id="rId7" Type="http://schemas.openxmlformats.org/officeDocument/2006/relationships/image" Target="../media/image73.wmf"/><Relationship Id="rId12" Type="http://schemas.openxmlformats.org/officeDocument/2006/relationships/image" Target="../media/image83.wmf"/><Relationship Id="rId17" Type="http://schemas.openxmlformats.org/officeDocument/2006/relationships/image" Target="../media/image87.wmf"/><Relationship Id="rId25" Type="http://schemas.openxmlformats.org/officeDocument/2006/relationships/image" Target="../media/image95.wmf"/><Relationship Id="rId2" Type="http://schemas.openxmlformats.org/officeDocument/2006/relationships/notesSlide" Target="../notesSlides/notesSlide18.xml"/><Relationship Id="rId16" Type="http://schemas.openxmlformats.org/officeDocument/2006/relationships/image" Target="../media/image86.wmf"/><Relationship Id="rId20" Type="http://schemas.openxmlformats.org/officeDocument/2006/relationships/image" Target="../media/image90.wmf"/><Relationship Id="rId1" Type="http://schemas.openxmlformats.org/officeDocument/2006/relationships/slideLayout" Target="../slideLayouts/slideLayout7.xml"/><Relationship Id="rId6" Type="http://schemas.openxmlformats.org/officeDocument/2006/relationships/image" Target="../media/image72.wmf"/><Relationship Id="rId11" Type="http://schemas.openxmlformats.org/officeDocument/2006/relationships/image" Target="../media/image77.wmf"/><Relationship Id="rId24" Type="http://schemas.openxmlformats.org/officeDocument/2006/relationships/image" Target="../media/image94.wmf"/><Relationship Id="rId5" Type="http://schemas.openxmlformats.org/officeDocument/2006/relationships/image" Target="../media/image71.wmf"/><Relationship Id="rId15" Type="http://schemas.openxmlformats.org/officeDocument/2006/relationships/image" Target="../media/image85.wmf"/><Relationship Id="rId23" Type="http://schemas.openxmlformats.org/officeDocument/2006/relationships/image" Target="../media/image93.wmf"/><Relationship Id="rId10" Type="http://schemas.openxmlformats.org/officeDocument/2006/relationships/image" Target="../media/image76.wmf"/><Relationship Id="rId19" Type="http://schemas.openxmlformats.org/officeDocument/2006/relationships/image" Target="../media/image89.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oleObject" Target="../embeddings/oleObject1.bin"/><Relationship Id="rId22" Type="http://schemas.openxmlformats.org/officeDocument/2006/relationships/image" Target="../media/image92.wmf"/></Relationships>
</file>

<file path=ppt/slides/_rels/slide27.xml.rels><?xml version="1.0" encoding="UTF-8" standalone="yes"?>
<Relationships xmlns="http://schemas.openxmlformats.org/package/2006/relationships"><Relationship Id="rId13" Type="http://schemas.openxmlformats.org/officeDocument/2006/relationships/image" Target="../media/image84.wmf"/><Relationship Id="rId18" Type="http://schemas.openxmlformats.org/officeDocument/2006/relationships/image" Target="../media/image88.wmf"/><Relationship Id="rId26" Type="http://schemas.openxmlformats.org/officeDocument/2006/relationships/image" Target="../media/image97.wmf"/><Relationship Id="rId21" Type="http://schemas.openxmlformats.org/officeDocument/2006/relationships/image" Target="../media/image91.wmf"/><Relationship Id="rId34" Type="http://schemas.openxmlformats.org/officeDocument/2006/relationships/image" Target="../media/image105.wmf"/><Relationship Id="rId7" Type="http://schemas.openxmlformats.org/officeDocument/2006/relationships/image" Target="../media/image73.wmf"/><Relationship Id="rId12" Type="http://schemas.openxmlformats.org/officeDocument/2006/relationships/image" Target="../media/image83.wmf"/><Relationship Id="rId17" Type="http://schemas.openxmlformats.org/officeDocument/2006/relationships/image" Target="../media/image87.wmf"/><Relationship Id="rId25" Type="http://schemas.openxmlformats.org/officeDocument/2006/relationships/image" Target="../media/image96.wmf"/><Relationship Id="rId33" Type="http://schemas.openxmlformats.org/officeDocument/2006/relationships/image" Target="../media/image104.wmf"/><Relationship Id="rId38" Type="http://schemas.openxmlformats.org/officeDocument/2006/relationships/image" Target="../media/image109.wmf"/><Relationship Id="rId2" Type="http://schemas.openxmlformats.org/officeDocument/2006/relationships/notesSlide" Target="../notesSlides/notesSlide19.xml"/><Relationship Id="rId16" Type="http://schemas.openxmlformats.org/officeDocument/2006/relationships/image" Target="../media/image86.wmf"/><Relationship Id="rId20" Type="http://schemas.openxmlformats.org/officeDocument/2006/relationships/image" Target="../media/image90.wmf"/><Relationship Id="rId29" Type="http://schemas.openxmlformats.org/officeDocument/2006/relationships/image" Target="../media/image100.wmf"/><Relationship Id="rId1" Type="http://schemas.openxmlformats.org/officeDocument/2006/relationships/slideLayout" Target="../slideLayouts/slideLayout7.xml"/><Relationship Id="rId6" Type="http://schemas.openxmlformats.org/officeDocument/2006/relationships/image" Target="../media/image72.wmf"/><Relationship Id="rId11" Type="http://schemas.openxmlformats.org/officeDocument/2006/relationships/image" Target="../media/image77.wmf"/><Relationship Id="rId24" Type="http://schemas.openxmlformats.org/officeDocument/2006/relationships/image" Target="../media/image94.wmf"/><Relationship Id="rId32" Type="http://schemas.openxmlformats.org/officeDocument/2006/relationships/image" Target="../media/image103.wmf"/><Relationship Id="rId37" Type="http://schemas.openxmlformats.org/officeDocument/2006/relationships/image" Target="../media/image108.wmf"/><Relationship Id="rId5" Type="http://schemas.openxmlformats.org/officeDocument/2006/relationships/image" Target="../media/image71.wmf"/><Relationship Id="rId15" Type="http://schemas.openxmlformats.org/officeDocument/2006/relationships/image" Target="../media/image85.wmf"/><Relationship Id="rId23" Type="http://schemas.openxmlformats.org/officeDocument/2006/relationships/image" Target="../media/image93.wmf"/><Relationship Id="rId28" Type="http://schemas.openxmlformats.org/officeDocument/2006/relationships/image" Target="../media/image99.wmf"/><Relationship Id="rId36" Type="http://schemas.openxmlformats.org/officeDocument/2006/relationships/image" Target="../media/image107.wmf"/><Relationship Id="rId10" Type="http://schemas.openxmlformats.org/officeDocument/2006/relationships/image" Target="../media/image76.wmf"/><Relationship Id="rId19" Type="http://schemas.openxmlformats.org/officeDocument/2006/relationships/image" Target="../media/image89.wmf"/><Relationship Id="rId31" Type="http://schemas.openxmlformats.org/officeDocument/2006/relationships/image" Target="../media/image102.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oleObject" Target="../embeddings/oleObject2.bin"/><Relationship Id="rId22" Type="http://schemas.openxmlformats.org/officeDocument/2006/relationships/image" Target="../media/image92.wmf"/><Relationship Id="rId27" Type="http://schemas.openxmlformats.org/officeDocument/2006/relationships/image" Target="../media/image98.wmf"/><Relationship Id="rId30" Type="http://schemas.openxmlformats.org/officeDocument/2006/relationships/image" Target="../media/image101.wmf"/><Relationship Id="rId35" Type="http://schemas.openxmlformats.org/officeDocument/2006/relationships/image" Target="../media/image106.wmf"/><Relationship Id="rId8" Type="http://schemas.openxmlformats.org/officeDocument/2006/relationships/image" Target="../media/image74.wmf"/><Relationship Id="rId3" Type="http://schemas.openxmlformats.org/officeDocument/2006/relationships/image" Target="../media/image69.wmf"/></Relationships>
</file>

<file path=ppt/slides/_rels/slide28.xml.rels><?xml version="1.0" encoding="UTF-8" standalone="yes"?>
<Relationships xmlns="http://schemas.openxmlformats.org/package/2006/relationships"><Relationship Id="rId13" Type="http://schemas.openxmlformats.org/officeDocument/2006/relationships/image" Target="../media/image84.wmf"/><Relationship Id="rId18" Type="http://schemas.openxmlformats.org/officeDocument/2006/relationships/image" Target="../media/image88.wmf"/><Relationship Id="rId26" Type="http://schemas.openxmlformats.org/officeDocument/2006/relationships/image" Target="../media/image98.wmf"/><Relationship Id="rId39" Type="http://schemas.openxmlformats.org/officeDocument/2006/relationships/image" Target="../media/image112.wmf"/><Relationship Id="rId21" Type="http://schemas.openxmlformats.org/officeDocument/2006/relationships/image" Target="../media/image91.wmf"/><Relationship Id="rId34" Type="http://schemas.openxmlformats.org/officeDocument/2006/relationships/image" Target="../media/image106.wmf"/><Relationship Id="rId42" Type="http://schemas.openxmlformats.org/officeDocument/2006/relationships/image" Target="../media/image115.wmf"/><Relationship Id="rId7" Type="http://schemas.openxmlformats.org/officeDocument/2006/relationships/image" Target="../media/image73.wmf"/><Relationship Id="rId2" Type="http://schemas.openxmlformats.org/officeDocument/2006/relationships/notesSlide" Target="../notesSlides/notesSlide20.xml"/><Relationship Id="rId16" Type="http://schemas.openxmlformats.org/officeDocument/2006/relationships/image" Target="../media/image86.wmf"/><Relationship Id="rId20" Type="http://schemas.openxmlformats.org/officeDocument/2006/relationships/image" Target="../media/image90.wmf"/><Relationship Id="rId29" Type="http://schemas.openxmlformats.org/officeDocument/2006/relationships/image" Target="../media/image101.wmf"/><Relationship Id="rId41" Type="http://schemas.openxmlformats.org/officeDocument/2006/relationships/image" Target="../media/image114.wmf"/><Relationship Id="rId1" Type="http://schemas.openxmlformats.org/officeDocument/2006/relationships/slideLayout" Target="../slideLayouts/slideLayout7.xml"/><Relationship Id="rId6" Type="http://schemas.openxmlformats.org/officeDocument/2006/relationships/image" Target="../media/image72.wmf"/><Relationship Id="rId11" Type="http://schemas.openxmlformats.org/officeDocument/2006/relationships/image" Target="../media/image77.wmf"/><Relationship Id="rId24" Type="http://schemas.openxmlformats.org/officeDocument/2006/relationships/image" Target="../media/image94.wmf"/><Relationship Id="rId32" Type="http://schemas.openxmlformats.org/officeDocument/2006/relationships/image" Target="../media/image104.wmf"/><Relationship Id="rId37" Type="http://schemas.openxmlformats.org/officeDocument/2006/relationships/image" Target="../media/image111.wmf"/><Relationship Id="rId40" Type="http://schemas.openxmlformats.org/officeDocument/2006/relationships/image" Target="../media/image113.wmf"/><Relationship Id="rId5" Type="http://schemas.openxmlformats.org/officeDocument/2006/relationships/image" Target="../media/image71.wmf"/><Relationship Id="rId15" Type="http://schemas.openxmlformats.org/officeDocument/2006/relationships/image" Target="../media/image85.wmf"/><Relationship Id="rId23" Type="http://schemas.openxmlformats.org/officeDocument/2006/relationships/image" Target="../media/image93.wmf"/><Relationship Id="rId28" Type="http://schemas.openxmlformats.org/officeDocument/2006/relationships/image" Target="../media/image100.wmf"/><Relationship Id="rId36" Type="http://schemas.openxmlformats.org/officeDocument/2006/relationships/image" Target="../media/image110.wmf"/><Relationship Id="rId10" Type="http://schemas.openxmlformats.org/officeDocument/2006/relationships/image" Target="../media/image76.wmf"/><Relationship Id="rId19" Type="http://schemas.openxmlformats.org/officeDocument/2006/relationships/image" Target="../media/image89.wmf"/><Relationship Id="rId31" Type="http://schemas.openxmlformats.org/officeDocument/2006/relationships/image" Target="../media/image103.wmf"/><Relationship Id="rId44" Type="http://schemas.openxmlformats.org/officeDocument/2006/relationships/image" Target="../media/image108.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oleObject" Target="../embeddings/oleObject3.bin"/><Relationship Id="rId22" Type="http://schemas.openxmlformats.org/officeDocument/2006/relationships/image" Target="../media/image92.wmf"/><Relationship Id="rId27" Type="http://schemas.openxmlformats.org/officeDocument/2006/relationships/image" Target="../media/image99.wmf"/><Relationship Id="rId30" Type="http://schemas.openxmlformats.org/officeDocument/2006/relationships/image" Target="../media/image102.wmf"/><Relationship Id="rId35" Type="http://schemas.openxmlformats.org/officeDocument/2006/relationships/image" Target="../media/image109.wmf"/><Relationship Id="rId43" Type="http://schemas.openxmlformats.org/officeDocument/2006/relationships/image" Target="../media/image116.wmf"/><Relationship Id="rId8" Type="http://schemas.openxmlformats.org/officeDocument/2006/relationships/image" Target="../media/image74.wmf"/><Relationship Id="rId3" Type="http://schemas.openxmlformats.org/officeDocument/2006/relationships/image" Target="../media/image69.wmf"/><Relationship Id="rId12" Type="http://schemas.openxmlformats.org/officeDocument/2006/relationships/image" Target="../media/image83.wmf"/><Relationship Id="rId17" Type="http://schemas.openxmlformats.org/officeDocument/2006/relationships/image" Target="../media/image87.wmf"/><Relationship Id="rId25" Type="http://schemas.openxmlformats.org/officeDocument/2006/relationships/image" Target="../media/image97.wmf"/><Relationship Id="rId33" Type="http://schemas.openxmlformats.org/officeDocument/2006/relationships/image" Target="../media/image105.wmf"/><Relationship Id="rId38" Type="http://schemas.openxmlformats.org/officeDocument/2006/relationships/image" Target="../media/image107.wmf"/></Relationships>
</file>

<file path=ppt/slides/_rels/slide29.xml.rels><?xml version="1.0" encoding="UTF-8" standalone="yes"?>
<Relationships xmlns="http://schemas.openxmlformats.org/package/2006/relationships"><Relationship Id="rId13" Type="http://schemas.openxmlformats.org/officeDocument/2006/relationships/image" Target="../media/image84.wmf"/><Relationship Id="rId18" Type="http://schemas.openxmlformats.org/officeDocument/2006/relationships/image" Target="../media/image88.wmf"/><Relationship Id="rId26" Type="http://schemas.openxmlformats.org/officeDocument/2006/relationships/image" Target="../media/image98.wmf"/><Relationship Id="rId39" Type="http://schemas.openxmlformats.org/officeDocument/2006/relationships/image" Target="../media/image112.wmf"/><Relationship Id="rId21" Type="http://schemas.openxmlformats.org/officeDocument/2006/relationships/image" Target="../media/image91.wmf"/><Relationship Id="rId34" Type="http://schemas.openxmlformats.org/officeDocument/2006/relationships/image" Target="../media/image106.wmf"/><Relationship Id="rId42" Type="http://schemas.openxmlformats.org/officeDocument/2006/relationships/image" Target="../media/image108.wmf"/><Relationship Id="rId47" Type="http://schemas.openxmlformats.org/officeDocument/2006/relationships/image" Target="../media/image121.wmf"/><Relationship Id="rId7" Type="http://schemas.openxmlformats.org/officeDocument/2006/relationships/image" Target="../media/image73.wmf"/><Relationship Id="rId2" Type="http://schemas.openxmlformats.org/officeDocument/2006/relationships/notesSlide" Target="../notesSlides/notesSlide21.xml"/><Relationship Id="rId16" Type="http://schemas.openxmlformats.org/officeDocument/2006/relationships/image" Target="../media/image86.wmf"/><Relationship Id="rId29" Type="http://schemas.openxmlformats.org/officeDocument/2006/relationships/image" Target="../media/image101.wmf"/><Relationship Id="rId1" Type="http://schemas.openxmlformats.org/officeDocument/2006/relationships/slideLayout" Target="../slideLayouts/slideLayout7.xml"/><Relationship Id="rId6" Type="http://schemas.openxmlformats.org/officeDocument/2006/relationships/image" Target="../media/image72.wmf"/><Relationship Id="rId11" Type="http://schemas.openxmlformats.org/officeDocument/2006/relationships/image" Target="../media/image77.wmf"/><Relationship Id="rId24" Type="http://schemas.openxmlformats.org/officeDocument/2006/relationships/image" Target="../media/image94.wmf"/><Relationship Id="rId32" Type="http://schemas.openxmlformats.org/officeDocument/2006/relationships/image" Target="../media/image104.wmf"/><Relationship Id="rId37" Type="http://schemas.openxmlformats.org/officeDocument/2006/relationships/image" Target="../media/image111.wmf"/><Relationship Id="rId40" Type="http://schemas.openxmlformats.org/officeDocument/2006/relationships/image" Target="../media/image113.wmf"/><Relationship Id="rId45" Type="http://schemas.openxmlformats.org/officeDocument/2006/relationships/image" Target="../media/image119.wmf"/><Relationship Id="rId5" Type="http://schemas.openxmlformats.org/officeDocument/2006/relationships/image" Target="../media/image71.wmf"/><Relationship Id="rId15" Type="http://schemas.openxmlformats.org/officeDocument/2006/relationships/image" Target="../media/image85.wmf"/><Relationship Id="rId23" Type="http://schemas.openxmlformats.org/officeDocument/2006/relationships/image" Target="../media/image93.wmf"/><Relationship Id="rId28" Type="http://schemas.openxmlformats.org/officeDocument/2006/relationships/image" Target="../media/image100.wmf"/><Relationship Id="rId36" Type="http://schemas.openxmlformats.org/officeDocument/2006/relationships/image" Target="../media/image110.wmf"/><Relationship Id="rId10" Type="http://schemas.openxmlformats.org/officeDocument/2006/relationships/image" Target="../media/image76.wmf"/><Relationship Id="rId19" Type="http://schemas.openxmlformats.org/officeDocument/2006/relationships/image" Target="../media/image89.wmf"/><Relationship Id="rId31" Type="http://schemas.openxmlformats.org/officeDocument/2006/relationships/image" Target="../media/image103.wmf"/><Relationship Id="rId44" Type="http://schemas.openxmlformats.org/officeDocument/2006/relationships/image" Target="../media/image118.wmf"/><Relationship Id="rId4" Type="http://schemas.openxmlformats.org/officeDocument/2006/relationships/image" Target="../media/image70.wmf"/><Relationship Id="rId9" Type="http://schemas.openxmlformats.org/officeDocument/2006/relationships/image" Target="../media/image75.wmf"/><Relationship Id="rId14" Type="http://schemas.openxmlformats.org/officeDocument/2006/relationships/oleObject" Target="../embeddings/oleObject4.bin"/><Relationship Id="rId22" Type="http://schemas.openxmlformats.org/officeDocument/2006/relationships/image" Target="../media/image92.wmf"/><Relationship Id="rId27" Type="http://schemas.openxmlformats.org/officeDocument/2006/relationships/image" Target="../media/image99.wmf"/><Relationship Id="rId30" Type="http://schemas.openxmlformats.org/officeDocument/2006/relationships/image" Target="../media/image102.wmf"/><Relationship Id="rId35" Type="http://schemas.openxmlformats.org/officeDocument/2006/relationships/image" Target="../media/image109.wmf"/><Relationship Id="rId43" Type="http://schemas.openxmlformats.org/officeDocument/2006/relationships/image" Target="../media/image117.wmf"/><Relationship Id="rId8" Type="http://schemas.openxmlformats.org/officeDocument/2006/relationships/image" Target="../media/image74.wmf"/><Relationship Id="rId3" Type="http://schemas.openxmlformats.org/officeDocument/2006/relationships/image" Target="../media/image69.wmf"/><Relationship Id="rId12" Type="http://schemas.openxmlformats.org/officeDocument/2006/relationships/image" Target="../media/image83.wmf"/><Relationship Id="rId17" Type="http://schemas.openxmlformats.org/officeDocument/2006/relationships/image" Target="../media/image87.wmf"/><Relationship Id="rId25" Type="http://schemas.openxmlformats.org/officeDocument/2006/relationships/image" Target="../media/image97.wmf"/><Relationship Id="rId33" Type="http://schemas.openxmlformats.org/officeDocument/2006/relationships/image" Target="../media/image105.wmf"/><Relationship Id="rId38" Type="http://schemas.openxmlformats.org/officeDocument/2006/relationships/image" Target="../media/image107.wmf"/><Relationship Id="rId46" Type="http://schemas.openxmlformats.org/officeDocument/2006/relationships/image" Target="../media/image120.wmf"/><Relationship Id="rId20" Type="http://schemas.openxmlformats.org/officeDocument/2006/relationships/image" Target="../media/image90.wmf"/><Relationship Id="rId41" Type="http://schemas.openxmlformats.org/officeDocument/2006/relationships/image" Target="../media/image11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upload.wikimedia.org/wikipedia/commons/6/61/Two_hybrid_assay.sv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7" Type="http://schemas.openxmlformats.org/officeDocument/2006/relationships/customXml" Target="../ink/ink59.xml"/><Relationship Id="rId299" Type="http://schemas.openxmlformats.org/officeDocument/2006/relationships/customXml" Target="../ink/ink150.xml"/><Relationship Id="rId21" Type="http://schemas.openxmlformats.org/officeDocument/2006/relationships/customXml" Target="../ink/ink11.xml"/><Relationship Id="rId63" Type="http://schemas.openxmlformats.org/officeDocument/2006/relationships/customXml" Target="../ink/ink32.xml"/><Relationship Id="rId159" Type="http://schemas.openxmlformats.org/officeDocument/2006/relationships/customXml" Target="../ink/ink80.xml"/><Relationship Id="rId170" Type="http://schemas.openxmlformats.org/officeDocument/2006/relationships/image" Target="../media/image206.png"/><Relationship Id="rId226" Type="http://schemas.openxmlformats.org/officeDocument/2006/relationships/image" Target="../media/image234.png"/><Relationship Id="rId268" Type="http://schemas.openxmlformats.org/officeDocument/2006/relationships/image" Target="../media/image255.png"/><Relationship Id="rId32" Type="http://schemas.openxmlformats.org/officeDocument/2006/relationships/image" Target="../media/image137.png"/><Relationship Id="rId74" Type="http://schemas.openxmlformats.org/officeDocument/2006/relationships/image" Target="../media/image158.png"/><Relationship Id="rId128" Type="http://schemas.openxmlformats.org/officeDocument/2006/relationships/image" Target="../media/image185.png"/><Relationship Id="rId5" Type="http://schemas.openxmlformats.org/officeDocument/2006/relationships/customXml" Target="../ink/ink3.xml"/><Relationship Id="rId181" Type="http://schemas.openxmlformats.org/officeDocument/2006/relationships/customXml" Target="../ink/ink91.xml"/><Relationship Id="rId237" Type="http://schemas.openxmlformats.org/officeDocument/2006/relationships/customXml" Target="../ink/ink119.xml"/><Relationship Id="rId279" Type="http://schemas.openxmlformats.org/officeDocument/2006/relationships/customXml" Target="../ink/ink140.xml"/><Relationship Id="rId43" Type="http://schemas.openxmlformats.org/officeDocument/2006/relationships/customXml" Target="../ink/ink22.xml"/><Relationship Id="rId139" Type="http://schemas.openxmlformats.org/officeDocument/2006/relationships/customXml" Target="../ink/ink70.xml"/><Relationship Id="rId290" Type="http://schemas.openxmlformats.org/officeDocument/2006/relationships/image" Target="../media/image266.png"/><Relationship Id="rId304" Type="http://schemas.openxmlformats.org/officeDocument/2006/relationships/image" Target="../media/image273.png"/><Relationship Id="rId85" Type="http://schemas.openxmlformats.org/officeDocument/2006/relationships/customXml" Target="../ink/ink43.xml"/><Relationship Id="rId150" Type="http://schemas.openxmlformats.org/officeDocument/2006/relationships/image" Target="../media/image196.png"/><Relationship Id="rId192" Type="http://schemas.openxmlformats.org/officeDocument/2006/relationships/image" Target="../media/image217.png"/><Relationship Id="rId206" Type="http://schemas.openxmlformats.org/officeDocument/2006/relationships/image" Target="../media/image224.png"/><Relationship Id="rId248" Type="http://schemas.openxmlformats.org/officeDocument/2006/relationships/image" Target="../media/image245.png"/><Relationship Id="rId12" Type="http://schemas.openxmlformats.org/officeDocument/2006/relationships/image" Target="../media/image127.png"/><Relationship Id="rId108" Type="http://schemas.openxmlformats.org/officeDocument/2006/relationships/image" Target="../media/image175.png"/><Relationship Id="rId54" Type="http://schemas.openxmlformats.org/officeDocument/2006/relationships/image" Target="../media/image148.png"/><Relationship Id="rId96" Type="http://schemas.openxmlformats.org/officeDocument/2006/relationships/image" Target="../media/image169.png"/><Relationship Id="rId161" Type="http://schemas.openxmlformats.org/officeDocument/2006/relationships/customXml" Target="../ink/ink81.xml"/><Relationship Id="rId217" Type="http://schemas.openxmlformats.org/officeDocument/2006/relationships/customXml" Target="../ink/ink109.xml"/><Relationship Id="rId259" Type="http://schemas.openxmlformats.org/officeDocument/2006/relationships/customXml" Target="../ink/ink130.xml"/><Relationship Id="rId23" Type="http://schemas.openxmlformats.org/officeDocument/2006/relationships/customXml" Target="../ink/ink12.xml"/><Relationship Id="rId119" Type="http://schemas.openxmlformats.org/officeDocument/2006/relationships/customXml" Target="../ink/ink60.xml"/><Relationship Id="rId270" Type="http://schemas.openxmlformats.org/officeDocument/2006/relationships/image" Target="../media/image256.png"/><Relationship Id="rId291" Type="http://schemas.openxmlformats.org/officeDocument/2006/relationships/customXml" Target="../ink/ink146.xml"/><Relationship Id="rId305" Type="http://schemas.openxmlformats.org/officeDocument/2006/relationships/customXml" Target="../ink/ink153.xml"/><Relationship Id="rId44" Type="http://schemas.openxmlformats.org/officeDocument/2006/relationships/image" Target="../media/image143.png"/><Relationship Id="rId65" Type="http://schemas.openxmlformats.org/officeDocument/2006/relationships/customXml" Target="../ink/ink33.xml"/><Relationship Id="rId86" Type="http://schemas.openxmlformats.org/officeDocument/2006/relationships/image" Target="../media/image164.png"/><Relationship Id="rId130" Type="http://schemas.openxmlformats.org/officeDocument/2006/relationships/image" Target="../media/image186.png"/><Relationship Id="rId151" Type="http://schemas.openxmlformats.org/officeDocument/2006/relationships/customXml" Target="../ink/ink76.xml"/><Relationship Id="rId172" Type="http://schemas.openxmlformats.org/officeDocument/2006/relationships/image" Target="../media/image207.png"/><Relationship Id="rId193" Type="http://schemas.openxmlformats.org/officeDocument/2006/relationships/customXml" Target="../ink/ink97.xml"/><Relationship Id="rId207" Type="http://schemas.openxmlformats.org/officeDocument/2006/relationships/customXml" Target="../ink/ink104.xml"/><Relationship Id="rId228" Type="http://schemas.openxmlformats.org/officeDocument/2006/relationships/image" Target="../media/image235.png"/><Relationship Id="rId249" Type="http://schemas.openxmlformats.org/officeDocument/2006/relationships/customXml" Target="../ink/ink125.xml"/><Relationship Id="rId13" Type="http://schemas.openxmlformats.org/officeDocument/2006/relationships/customXml" Target="../ink/ink7.xml"/><Relationship Id="rId109" Type="http://schemas.openxmlformats.org/officeDocument/2006/relationships/customXml" Target="../ink/ink55.xml"/><Relationship Id="rId260" Type="http://schemas.openxmlformats.org/officeDocument/2006/relationships/image" Target="../media/image251.png"/><Relationship Id="rId281" Type="http://schemas.openxmlformats.org/officeDocument/2006/relationships/customXml" Target="../ink/ink141.xml"/><Relationship Id="rId34" Type="http://schemas.openxmlformats.org/officeDocument/2006/relationships/image" Target="../media/image138.png"/><Relationship Id="rId55" Type="http://schemas.openxmlformats.org/officeDocument/2006/relationships/customXml" Target="../ink/ink28.xml"/><Relationship Id="rId76" Type="http://schemas.openxmlformats.org/officeDocument/2006/relationships/image" Target="../media/image159.png"/><Relationship Id="rId97" Type="http://schemas.openxmlformats.org/officeDocument/2006/relationships/customXml" Target="../ink/ink49.xml"/><Relationship Id="rId120" Type="http://schemas.openxmlformats.org/officeDocument/2006/relationships/image" Target="../media/image181.png"/><Relationship Id="rId141" Type="http://schemas.openxmlformats.org/officeDocument/2006/relationships/customXml" Target="../ink/ink71.xml"/><Relationship Id="rId7" Type="http://schemas.openxmlformats.org/officeDocument/2006/relationships/customXml" Target="../ink/ink4.xml"/><Relationship Id="rId162" Type="http://schemas.openxmlformats.org/officeDocument/2006/relationships/image" Target="../media/image202.png"/><Relationship Id="rId183" Type="http://schemas.openxmlformats.org/officeDocument/2006/relationships/customXml" Target="../ink/ink92.xml"/><Relationship Id="rId218" Type="http://schemas.openxmlformats.org/officeDocument/2006/relationships/image" Target="../media/image230.png"/><Relationship Id="rId239" Type="http://schemas.openxmlformats.org/officeDocument/2006/relationships/customXml" Target="../ink/ink120.xml"/><Relationship Id="rId250" Type="http://schemas.openxmlformats.org/officeDocument/2006/relationships/image" Target="../media/image246.png"/><Relationship Id="rId271" Type="http://schemas.openxmlformats.org/officeDocument/2006/relationships/customXml" Target="../ink/ink136.xml"/><Relationship Id="rId292" Type="http://schemas.openxmlformats.org/officeDocument/2006/relationships/image" Target="../media/image267.png"/><Relationship Id="rId306" Type="http://schemas.openxmlformats.org/officeDocument/2006/relationships/image" Target="../media/image274.png"/><Relationship Id="rId24" Type="http://schemas.openxmlformats.org/officeDocument/2006/relationships/image" Target="../media/image133.png"/><Relationship Id="rId45" Type="http://schemas.openxmlformats.org/officeDocument/2006/relationships/customXml" Target="../ink/ink23.xml"/><Relationship Id="rId66" Type="http://schemas.openxmlformats.org/officeDocument/2006/relationships/image" Target="../media/image154.png"/><Relationship Id="rId87" Type="http://schemas.openxmlformats.org/officeDocument/2006/relationships/customXml" Target="../ink/ink44.xml"/><Relationship Id="rId110" Type="http://schemas.openxmlformats.org/officeDocument/2006/relationships/image" Target="../media/image176.png"/><Relationship Id="rId131" Type="http://schemas.openxmlformats.org/officeDocument/2006/relationships/customXml" Target="../ink/ink66.xml"/><Relationship Id="rId152" Type="http://schemas.openxmlformats.org/officeDocument/2006/relationships/image" Target="../media/image197.png"/><Relationship Id="rId173" Type="http://schemas.openxmlformats.org/officeDocument/2006/relationships/customXml" Target="../ink/ink87.xml"/><Relationship Id="rId194" Type="http://schemas.openxmlformats.org/officeDocument/2006/relationships/image" Target="../media/image218.png"/><Relationship Id="rId208" Type="http://schemas.openxmlformats.org/officeDocument/2006/relationships/image" Target="../media/image225.png"/><Relationship Id="rId229" Type="http://schemas.openxmlformats.org/officeDocument/2006/relationships/customXml" Target="../ink/ink115.xml"/><Relationship Id="rId240" Type="http://schemas.openxmlformats.org/officeDocument/2006/relationships/image" Target="../media/image241.png"/><Relationship Id="rId261" Type="http://schemas.openxmlformats.org/officeDocument/2006/relationships/customXml" Target="../ink/ink131.xml"/><Relationship Id="rId14" Type="http://schemas.openxmlformats.org/officeDocument/2006/relationships/image" Target="../media/image128.png"/><Relationship Id="rId35" Type="http://schemas.openxmlformats.org/officeDocument/2006/relationships/customXml" Target="../ink/ink18.xml"/><Relationship Id="rId56" Type="http://schemas.openxmlformats.org/officeDocument/2006/relationships/image" Target="../media/image149.png"/><Relationship Id="rId77" Type="http://schemas.openxmlformats.org/officeDocument/2006/relationships/customXml" Target="../ink/ink39.xml"/><Relationship Id="rId100" Type="http://schemas.openxmlformats.org/officeDocument/2006/relationships/image" Target="../media/image171.png"/><Relationship Id="rId282" Type="http://schemas.openxmlformats.org/officeDocument/2006/relationships/image" Target="../media/image262.png"/><Relationship Id="rId8" Type="http://schemas.openxmlformats.org/officeDocument/2006/relationships/image" Target="../media/image125.png"/><Relationship Id="rId98" Type="http://schemas.openxmlformats.org/officeDocument/2006/relationships/image" Target="../media/image170.png"/><Relationship Id="rId121" Type="http://schemas.openxmlformats.org/officeDocument/2006/relationships/customXml" Target="../ink/ink61.xml"/><Relationship Id="rId142" Type="http://schemas.openxmlformats.org/officeDocument/2006/relationships/image" Target="../media/image192.png"/><Relationship Id="rId163" Type="http://schemas.openxmlformats.org/officeDocument/2006/relationships/customXml" Target="../ink/ink82.xml"/><Relationship Id="rId184" Type="http://schemas.openxmlformats.org/officeDocument/2006/relationships/image" Target="../media/image213.png"/><Relationship Id="rId219" Type="http://schemas.openxmlformats.org/officeDocument/2006/relationships/customXml" Target="../ink/ink110.xml"/><Relationship Id="rId230" Type="http://schemas.openxmlformats.org/officeDocument/2006/relationships/image" Target="../media/image236.png"/><Relationship Id="rId251" Type="http://schemas.openxmlformats.org/officeDocument/2006/relationships/customXml" Target="../ink/ink126.xml"/><Relationship Id="rId25" Type="http://schemas.openxmlformats.org/officeDocument/2006/relationships/customXml" Target="../ink/ink13.xml"/><Relationship Id="rId46" Type="http://schemas.openxmlformats.org/officeDocument/2006/relationships/image" Target="../media/image144.png"/><Relationship Id="rId67" Type="http://schemas.openxmlformats.org/officeDocument/2006/relationships/customXml" Target="../ink/ink34.xml"/><Relationship Id="rId272" Type="http://schemas.openxmlformats.org/officeDocument/2006/relationships/image" Target="../media/image257.png"/><Relationship Id="rId293" Type="http://schemas.openxmlformats.org/officeDocument/2006/relationships/customXml" Target="../ink/ink147.xml"/><Relationship Id="rId88" Type="http://schemas.openxmlformats.org/officeDocument/2006/relationships/image" Target="../media/image165.png"/><Relationship Id="rId111" Type="http://schemas.openxmlformats.org/officeDocument/2006/relationships/customXml" Target="../ink/ink56.xml"/><Relationship Id="rId132" Type="http://schemas.openxmlformats.org/officeDocument/2006/relationships/image" Target="../media/image187.png"/><Relationship Id="rId153" Type="http://schemas.openxmlformats.org/officeDocument/2006/relationships/customXml" Target="../ink/ink77.xml"/><Relationship Id="rId174" Type="http://schemas.openxmlformats.org/officeDocument/2006/relationships/image" Target="../media/image208.png"/><Relationship Id="rId195" Type="http://schemas.openxmlformats.org/officeDocument/2006/relationships/customXml" Target="../ink/ink98.xml"/><Relationship Id="rId209" Type="http://schemas.openxmlformats.org/officeDocument/2006/relationships/customXml" Target="../ink/ink105.xml"/><Relationship Id="rId220" Type="http://schemas.openxmlformats.org/officeDocument/2006/relationships/image" Target="../media/image231.png"/><Relationship Id="rId241" Type="http://schemas.openxmlformats.org/officeDocument/2006/relationships/customXml" Target="../ink/ink121.xml"/><Relationship Id="rId15" Type="http://schemas.openxmlformats.org/officeDocument/2006/relationships/customXml" Target="../ink/ink8.xml"/><Relationship Id="rId36" Type="http://schemas.openxmlformats.org/officeDocument/2006/relationships/image" Target="../media/image139.png"/><Relationship Id="rId57" Type="http://schemas.openxmlformats.org/officeDocument/2006/relationships/customXml" Target="../ink/ink29.xml"/><Relationship Id="rId262" Type="http://schemas.openxmlformats.org/officeDocument/2006/relationships/image" Target="../media/image252.png"/><Relationship Id="rId283" Type="http://schemas.openxmlformats.org/officeDocument/2006/relationships/customXml" Target="../ink/ink142.xml"/><Relationship Id="rId78" Type="http://schemas.openxmlformats.org/officeDocument/2006/relationships/image" Target="../media/image160.png"/><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image" Target="../media/image182.png"/><Relationship Id="rId143" Type="http://schemas.openxmlformats.org/officeDocument/2006/relationships/customXml" Target="../ink/ink72.xml"/><Relationship Id="rId164" Type="http://schemas.openxmlformats.org/officeDocument/2006/relationships/image" Target="../media/image203.png"/><Relationship Id="rId185" Type="http://schemas.openxmlformats.org/officeDocument/2006/relationships/customXml" Target="../ink/ink93.xml"/><Relationship Id="rId9" Type="http://schemas.openxmlformats.org/officeDocument/2006/relationships/customXml" Target="../ink/ink5.xml"/><Relationship Id="rId210" Type="http://schemas.openxmlformats.org/officeDocument/2006/relationships/image" Target="../media/image226.png"/><Relationship Id="rId26" Type="http://schemas.openxmlformats.org/officeDocument/2006/relationships/image" Target="../media/image134.png"/><Relationship Id="rId231" Type="http://schemas.openxmlformats.org/officeDocument/2006/relationships/customXml" Target="../ink/ink116.xml"/><Relationship Id="rId252" Type="http://schemas.openxmlformats.org/officeDocument/2006/relationships/image" Target="../media/image247.png"/><Relationship Id="rId273" Type="http://schemas.openxmlformats.org/officeDocument/2006/relationships/customXml" Target="../ink/ink137.xml"/><Relationship Id="rId294" Type="http://schemas.openxmlformats.org/officeDocument/2006/relationships/image" Target="../media/image268.png"/><Relationship Id="rId47" Type="http://schemas.openxmlformats.org/officeDocument/2006/relationships/customXml" Target="../ink/ink24.xml"/><Relationship Id="rId68" Type="http://schemas.openxmlformats.org/officeDocument/2006/relationships/image" Target="../media/image155.png"/><Relationship Id="rId89" Type="http://schemas.openxmlformats.org/officeDocument/2006/relationships/customXml" Target="../ink/ink45.xml"/><Relationship Id="rId112" Type="http://schemas.openxmlformats.org/officeDocument/2006/relationships/image" Target="../media/image177.png"/><Relationship Id="rId133" Type="http://schemas.openxmlformats.org/officeDocument/2006/relationships/customXml" Target="../ink/ink67.xml"/><Relationship Id="rId154" Type="http://schemas.openxmlformats.org/officeDocument/2006/relationships/image" Target="../media/image198.png"/><Relationship Id="rId175" Type="http://schemas.openxmlformats.org/officeDocument/2006/relationships/customXml" Target="../ink/ink88.xml"/><Relationship Id="rId196" Type="http://schemas.openxmlformats.org/officeDocument/2006/relationships/image" Target="../media/image219.png"/><Relationship Id="rId200" Type="http://schemas.openxmlformats.org/officeDocument/2006/relationships/image" Target="../media/image221.png"/><Relationship Id="rId16" Type="http://schemas.openxmlformats.org/officeDocument/2006/relationships/image" Target="../media/image129.png"/><Relationship Id="rId221" Type="http://schemas.openxmlformats.org/officeDocument/2006/relationships/customXml" Target="../ink/ink111.xml"/><Relationship Id="rId242" Type="http://schemas.openxmlformats.org/officeDocument/2006/relationships/image" Target="../media/image242.png"/><Relationship Id="rId263" Type="http://schemas.openxmlformats.org/officeDocument/2006/relationships/customXml" Target="../ink/ink132.xml"/><Relationship Id="rId284" Type="http://schemas.openxmlformats.org/officeDocument/2006/relationships/image" Target="../media/image263.png"/><Relationship Id="rId37" Type="http://schemas.openxmlformats.org/officeDocument/2006/relationships/customXml" Target="../ink/ink19.xml"/><Relationship Id="rId58" Type="http://schemas.openxmlformats.org/officeDocument/2006/relationships/image" Target="../media/image150.png"/><Relationship Id="rId79" Type="http://schemas.openxmlformats.org/officeDocument/2006/relationships/customXml" Target="../ink/ink40.xml"/><Relationship Id="rId102" Type="http://schemas.openxmlformats.org/officeDocument/2006/relationships/image" Target="../media/image172.png"/><Relationship Id="rId123" Type="http://schemas.openxmlformats.org/officeDocument/2006/relationships/customXml" Target="../ink/ink62.xml"/><Relationship Id="rId144" Type="http://schemas.openxmlformats.org/officeDocument/2006/relationships/image" Target="../media/image193.png"/><Relationship Id="rId90" Type="http://schemas.openxmlformats.org/officeDocument/2006/relationships/image" Target="../media/image166.png"/><Relationship Id="rId165" Type="http://schemas.openxmlformats.org/officeDocument/2006/relationships/customXml" Target="../ink/ink83.xml"/><Relationship Id="rId186" Type="http://schemas.openxmlformats.org/officeDocument/2006/relationships/image" Target="../media/image214.png"/><Relationship Id="rId211" Type="http://schemas.openxmlformats.org/officeDocument/2006/relationships/customXml" Target="../ink/ink106.xml"/><Relationship Id="rId232" Type="http://schemas.openxmlformats.org/officeDocument/2006/relationships/image" Target="../media/image237.png"/><Relationship Id="rId253" Type="http://schemas.openxmlformats.org/officeDocument/2006/relationships/customXml" Target="../ink/ink127.xml"/><Relationship Id="rId274" Type="http://schemas.openxmlformats.org/officeDocument/2006/relationships/image" Target="../media/image258.png"/><Relationship Id="rId295" Type="http://schemas.openxmlformats.org/officeDocument/2006/relationships/customXml" Target="../ink/ink148.xml"/><Relationship Id="rId27" Type="http://schemas.openxmlformats.org/officeDocument/2006/relationships/customXml" Target="../ink/ink14.xml"/><Relationship Id="rId48" Type="http://schemas.openxmlformats.org/officeDocument/2006/relationships/image" Target="../media/image145.png"/><Relationship Id="rId69" Type="http://schemas.openxmlformats.org/officeDocument/2006/relationships/customXml" Target="../ink/ink35.xml"/><Relationship Id="rId113" Type="http://schemas.openxmlformats.org/officeDocument/2006/relationships/customXml" Target="../ink/ink57.xml"/><Relationship Id="rId134" Type="http://schemas.openxmlformats.org/officeDocument/2006/relationships/image" Target="../media/image188.png"/><Relationship Id="rId80" Type="http://schemas.openxmlformats.org/officeDocument/2006/relationships/image" Target="../media/image161.png"/><Relationship Id="rId155" Type="http://schemas.openxmlformats.org/officeDocument/2006/relationships/customXml" Target="../ink/ink78.xml"/><Relationship Id="rId176" Type="http://schemas.openxmlformats.org/officeDocument/2006/relationships/image" Target="../media/image209.png"/><Relationship Id="rId197" Type="http://schemas.openxmlformats.org/officeDocument/2006/relationships/customXml" Target="../ink/ink99.xml"/><Relationship Id="rId201" Type="http://schemas.openxmlformats.org/officeDocument/2006/relationships/customXml" Target="../ink/ink101.xml"/><Relationship Id="rId222" Type="http://schemas.openxmlformats.org/officeDocument/2006/relationships/image" Target="../media/image232.png"/><Relationship Id="rId243" Type="http://schemas.openxmlformats.org/officeDocument/2006/relationships/customXml" Target="../ink/ink122.xml"/><Relationship Id="rId264" Type="http://schemas.openxmlformats.org/officeDocument/2006/relationships/image" Target="../media/image253.png"/><Relationship Id="rId285" Type="http://schemas.openxmlformats.org/officeDocument/2006/relationships/customXml" Target="../ink/ink143.xml"/><Relationship Id="rId17" Type="http://schemas.openxmlformats.org/officeDocument/2006/relationships/customXml" Target="../ink/ink9.xml"/><Relationship Id="rId38" Type="http://schemas.openxmlformats.org/officeDocument/2006/relationships/image" Target="../media/image140.png"/><Relationship Id="rId59" Type="http://schemas.openxmlformats.org/officeDocument/2006/relationships/customXml" Target="../ink/ink30.xml"/><Relationship Id="rId103" Type="http://schemas.openxmlformats.org/officeDocument/2006/relationships/customXml" Target="../ink/ink52.xml"/><Relationship Id="rId124" Type="http://schemas.openxmlformats.org/officeDocument/2006/relationships/image" Target="../media/image183.png"/><Relationship Id="rId70" Type="http://schemas.openxmlformats.org/officeDocument/2006/relationships/image" Target="../media/image156.png"/><Relationship Id="rId91" Type="http://schemas.openxmlformats.org/officeDocument/2006/relationships/customXml" Target="../ink/ink46.xml"/><Relationship Id="rId145" Type="http://schemas.openxmlformats.org/officeDocument/2006/relationships/customXml" Target="../ink/ink73.xml"/><Relationship Id="rId166" Type="http://schemas.openxmlformats.org/officeDocument/2006/relationships/image" Target="../media/image204.png"/><Relationship Id="rId187" Type="http://schemas.openxmlformats.org/officeDocument/2006/relationships/customXml" Target="../ink/ink94.xml"/><Relationship Id="rId1" Type="http://schemas.openxmlformats.org/officeDocument/2006/relationships/slideLayout" Target="../slideLayouts/slideLayout2.xml"/><Relationship Id="rId212" Type="http://schemas.openxmlformats.org/officeDocument/2006/relationships/image" Target="../media/image227.png"/><Relationship Id="rId233" Type="http://schemas.openxmlformats.org/officeDocument/2006/relationships/customXml" Target="../ink/ink117.xml"/><Relationship Id="rId254" Type="http://schemas.openxmlformats.org/officeDocument/2006/relationships/image" Target="../media/image248.png"/><Relationship Id="rId28" Type="http://schemas.openxmlformats.org/officeDocument/2006/relationships/image" Target="../media/image135.png"/><Relationship Id="rId49" Type="http://schemas.openxmlformats.org/officeDocument/2006/relationships/customXml" Target="../ink/ink25.xml"/><Relationship Id="rId114" Type="http://schemas.openxmlformats.org/officeDocument/2006/relationships/image" Target="../media/image178.png"/><Relationship Id="rId275" Type="http://schemas.openxmlformats.org/officeDocument/2006/relationships/customXml" Target="../ink/ink138.xml"/><Relationship Id="rId296" Type="http://schemas.openxmlformats.org/officeDocument/2006/relationships/image" Target="../media/image269.png"/><Relationship Id="rId300" Type="http://schemas.openxmlformats.org/officeDocument/2006/relationships/image" Target="../media/image271.png"/><Relationship Id="rId60" Type="http://schemas.openxmlformats.org/officeDocument/2006/relationships/image" Target="../media/image151.png"/><Relationship Id="rId81" Type="http://schemas.openxmlformats.org/officeDocument/2006/relationships/customXml" Target="../ink/ink41.xml"/><Relationship Id="rId135" Type="http://schemas.openxmlformats.org/officeDocument/2006/relationships/customXml" Target="../ink/ink68.xml"/><Relationship Id="rId156" Type="http://schemas.openxmlformats.org/officeDocument/2006/relationships/image" Target="../media/image199.png"/><Relationship Id="rId177" Type="http://schemas.openxmlformats.org/officeDocument/2006/relationships/customXml" Target="../ink/ink89.xml"/><Relationship Id="rId198" Type="http://schemas.openxmlformats.org/officeDocument/2006/relationships/image" Target="../media/image220.png"/><Relationship Id="rId202" Type="http://schemas.openxmlformats.org/officeDocument/2006/relationships/image" Target="../media/image222.png"/><Relationship Id="rId223" Type="http://schemas.openxmlformats.org/officeDocument/2006/relationships/customXml" Target="../ink/ink112.xml"/><Relationship Id="rId244" Type="http://schemas.openxmlformats.org/officeDocument/2006/relationships/image" Target="../media/image243.png"/><Relationship Id="rId18" Type="http://schemas.openxmlformats.org/officeDocument/2006/relationships/image" Target="../media/image130.png"/><Relationship Id="rId39" Type="http://schemas.openxmlformats.org/officeDocument/2006/relationships/customXml" Target="../ink/ink20.xml"/><Relationship Id="rId265" Type="http://schemas.openxmlformats.org/officeDocument/2006/relationships/customXml" Target="../ink/ink133.xml"/><Relationship Id="rId286" Type="http://schemas.openxmlformats.org/officeDocument/2006/relationships/image" Target="../media/image264.png"/><Relationship Id="rId50" Type="http://schemas.openxmlformats.org/officeDocument/2006/relationships/image" Target="../media/image146.png"/><Relationship Id="rId104" Type="http://schemas.openxmlformats.org/officeDocument/2006/relationships/image" Target="../media/image173.png"/><Relationship Id="rId125" Type="http://schemas.openxmlformats.org/officeDocument/2006/relationships/customXml" Target="../ink/ink63.xml"/><Relationship Id="rId146" Type="http://schemas.openxmlformats.org/officeDocument/2006/relationships/image" Target="../media/image194.png"/><Relationship Id="rId167" Type="http://schemas.openxmlformats.org/officeDocument/2006/relationships/customXml" Target="../ink/ink84.xml"/><Relationship Id="rId188" Type="http://schemas.openxmlformats.org/officeDocument/2006/relationships/image" Target="../media/image215.png"/><Relationship Id="rId71" Type="http://schemas.openxmlformats.org/officeDocument/2006/relationships/customXml" Target="../ink/ink36.xml"/><Relationship Id="rId92" Type="http://schemas.openxmlformats.org/officeDocument/2006/relationships/image" Target="../media/image167.png"/><Relationship Id="rId213" Type="http://schemas.openxmlformats.org/officeDocument/2006/relationships/customXml" Target="../ink/ink107.xml"/><Relationship Id="rId234" Type="http://schemas.openxmlformats.org/officeDocument/2006/relationships/image" Target="../media/image238.png"/><Relationship Id="rId2" Type="http://schemas.openxmlformats.org/officeDocument/2006/relationships/notesSlide" Target="../notesSlides/notesSlide26.xml"/><Relationship Id="rId29" Type="http://schemas.openxmlformats.org/officeDocument/2006/relationships/customXml" Target="../ink/ink15.xml"/><Relationship Id="rId255" Type="http://schemas.openxmlformats.org/officeDocument/2006/relationships/customXml" Target="../ink/ink128.xml"/><Relationship Id="rId276" Type="http://schemas.openxmlformats.org/officeDocument/2006/relationships/image" Target="../media/image259.png"/><Relationship Id="rId297" Type="http://schemas.openxmlformats.org/officeDocument/2006/relationships/customXml" Target="../ink/ink149.xml"/><Relationship Id="rId40" Type="http://schemas.openxmlformats.org/officeDocument/2006/relationships/image" Target="../media/image141.png"/><Relationship Id="rId115" Type="http://schemas.openxmlformats.org/officeDocument/2006/relationships/customXml" Target="../ink/ink58.xml"/><Relationship Id="rId136" Type="http://schemas.openxmlformats.org/officeDocument/2006/relationships/image" Target="../media/image189.png"/><Relationship Id="rId157" Type="http://schemas.openxmlformats.org/officeDocument/2006/relationships/customXml" Target="../ink/ink79.xml"/><Relationship Id="rId178" Type="http://schemas.openxmlformats.org/officeDocument/2006/relationships/image" Target="../media/image210.png"/><Relationship Id="rId301" Type="http://schemas.openxmlformats.org/officeDocument/2006/relationships/customXml" Target="../ink/ink151.xml"/><Relationship Id="rId61" Type="http://schemas.openxmlformats.org/officeDocument/2006/relationships/customXml" Target="../ink/ink31.xml"/><Relationship Id="rId82" Type="http://schemas.openxmlformats.org/officeDocument/2006/relationships/image" Target="../media/image162.png"/><Relationship Id="rId199" Type="http://schemas.openxmlformats.org/officeDocument/2006/relationships/customXml" Target="../ink/ink100.xml"/><Relationship Id="rId203" Type="http://schemas.openxmlformats.org/officeDocument/2006/relationships/customXml" Target="../ink/ink102.xml"/><Relationship Id="rId19" Type="http://schemas.openxmlformats.org/officeDocument/2006/relationships/customXml" Target="../ink/ink10.xml"/><Relationship Id="rId224" Type="http://schemas.openxmlformats.org/officeDocument/2006/relationships/image" Target="../media/image233.png"/><Relationship Id="rId245" Type="http://schemas.openxmlformats.org/officeDocument/2006/relationships/customXml" Target="../ink/ink123.xml"/><Relationship Id="rId266" Type="http://schemas.openxmlformats.org/officeDocument/2006/relationships/image" Target="../media/image254.png"/><Relationship Id="rId287" Type="http://schemas.openxmlformats.org/officeDocument/2006/relationships/customXml" Target="../ink/ink144.xml"/><Relationship Id="rId30" Type="http://schemas.openxmlformats.org/officeDocument/2006/relationships/image" Target="../media/image136.png"/><Relationship Id="rId105" Type="http://schemas.openxmlformats.org/officeDocument/2006/relationships/customXml" Target="../ink/ink53.xml"/><Relationship Id="rId126" Type="http://schemas.openxmlformats.org/officeDocument/2006/relationships/image" Target="../media/image184.png"/><Relationship Id="rId147" Type="http://schemas.openxmlformats.org/officeDocument/2006/relationships/customXml" Target="../ink/ink74.xml"/><Relationship Id="rId168" Type="http://schemas.openxmlformats.org/officeDocument/2006/relationships/image" Target="../media/image205.png"/><Relationship Id="rId51" Type="http://schemas.openxmlformats.org/officeDocument/2006/relationships/customXml" Target="../ink/ink26.xml"/><Relationship Id="rId72" Type="http://schemas.openxmlformats.org/officeDocument/2006/relationships/image" Target="../media/image157.png"/><Relationship Id="rId93" Type="http://schemas.openxmlformats.org/officeDocument/2006/relationships/customXml" Target="../ink/ink47.xml"/><Relationship Id="rId189" Type="http://schemas.openxmlformats.org/officeDocument/2006/relationships/customXml" Target="../ink/ink95.xml"/><Relationship Id="rId3" Type="http://schemas.openxmlformats.org/officeDocument/2006/relationships/customXml" Target="../ink/ink2.xml"/><Relationship Id="rId214" Type="http://schemas.openxmlformats.org/officeDocument/2006/relationships/image" Target="../media/image228.png"/><Relationship Id="rId235" Type="http://schemas.openxmlformats.org/officeDocument/2006/relationships/customXml" Target="../ink/ink118.xml"/><Relationship Id="rId256" Type="http://schemas.openxmlformats.org/officeDocument/2006/relationships/image" Target="../media/image249.png"/><Relationship Id="rId277" Type="http://schemas.openxmlformats.org/officeDocument/2006/relationships/customXml" Target="../ink/ink139.xml"/><Relationship Id="rId298" Type="http://schemas.openxmlformats.org/officeDocument/2006/relationships/image" Target="../media/image270.png"/><Relationship Id="rId116" Type="http://schemas.openxmlformats.org/officeDocument/2006/relationships/image" Target="../media/image179.png"/><Relationship Id="rId137" Type="http://schemas.openxmlformats.org/officeDocument/2006/relationships/customXml" Target="../ink/ink69.xml"/><Relationship Id="rId158" Type="http://schemas.openxmlformats.org/officeDocument/2006/relationships/image" Target="../media/image200.png"/><Relationship Id="rId302" Type="http://schemas.openxmlformats.org/officeDocument/2006/relationships/image" Target="../media/image272.png"/><Relationship Id="rId20" Type="http://schemas.openxmlformats.org/officeDocument/2006/relationships/image" Target="../media/image131.png"/><Relationship Id="rId41" Type="http://schemas.openxmlformats.org/officeDocument/2006/relationships/customXml" Target="../ink/ink21.xml"/><Relationship Id="rId62" Type="http://schemas.openxmlformats.org/officeDocument/2006/relationships/image" Target="../media/image152.png"/><Relationship Id="rId83" Type="http://schemas.openxmlformats.org/officeDocument/2006/relationships/customXml" Target="../ink/ink42.xml"/><Relationship Id="rId179" Type="http://schemas.openxmlformats.org/officeDocument/2006/relationships/customXml" Target="../ink/ink90.xml"/><Relationship Id="rId190" Type="http://schemas.openxmlformats.org/officeDocument/2006/relationships/image" Target="../media/image216.png"/><Relationship Id="rId204" Type="http://schemas.openxmlformats.org/officeDocument/2006/relationships/image" Target="../media/image223.png"/><Relationship Id="rId225" Type="http://schemas.openxmlformats.org/officeDocument/2006/relationships/customXml" Target="../ink/ink113.xml"/><Relationship Id="rId246" Type="http://schemas.openxmlformats.org/officeDocument/2006/relationships/image" Target="../media/image244.png"/><Relationship Id="rId267" Type="http://schemas.openxmlformats.org/officeDocument/2006/relationships/customXml" Target="../ink/ink134.xml"/><Relationship Id="rId288" Type="http://schemas.openxmlformats.org/officeDocument/2006/relationships/image" Target="../media/image265.png"/><Relationship Id="rId106" Type="http://schemas.openxmlformats.org/officeDocument/2006/relationships/image" Target="../media/image174.png"/><Relationship Id="rId127" Type="http://schemas.openxmlformats.org/officeDocument/2006/relationships/customXml" Target="../ink/ink64.xml"/><Relationship Id="rId10" Type="http://schemas.openxmlformats.org/officeDocument/2006/relationships/image" Target="../media/image126.png"/><Relationship Id="rId31" Type="http://schemas.openxmlformats.org/officeDocument/2006/relationships/customXml" Target="../ink/ink16.xml"/><Relationship Id="rId52" Type="http://schemas.openxmlformats.org/officeDocument/2006/relationships/image" Target="../media/image147.png"/><Relationship Id="rId73" Type="http://schemas.openxmlformats.org/officeDocument/2006/relationships/customXml" Target="../ink/ink37.xml"/><Relationship Id="rId94" Type="http://schemas.openxmlformats.org/officeDocument/2006/relationships/image" Target="../media/image168.png"/><Relationship Id="rId148" Type="http://schemas.openxmlformats.org/officeDocument/2006/relationships/image" Target="../media/image195.png"/><Relationship Id="rId169" Type="http://schemas.openxmlformats.org/officeDocument/2006/relationships/customXml" Target="../ink/ink85.xml"/><Relationship Id="rId4" Type="http://schemas.openxmlformats.org/officeDocument/2006/relationships/image" Target="../media/image123.png"/><Relationship Id="rId180" Type="http://schemas.openxmlformats.org/officeDocument/2006/relationships/image" Target="../media/image211.png"/><Relationship Id="rId215" Type="http://schemas.openxmlformats.org/officeDocument/2006/relationships/customXml" Target="../ink/ink108.xml"/><Relationship Id="rId236" Type="http://schemas.openxmlformats.org/officeDocument/2006/relationships/image" Target="../media/image239.png"/><Relationship Id="rId257" Type="http://schemas.openxmlformats.org/officeDocument/2006/relationships/customXml" Target="../ink/ink129.xml"/><Relationship Id="rId278" Type="http://schemas.openxmlformats.org/officeDocument/2006/relationships/image" Target="../media/image260.png"/><Relationship Id="rId303" Type="http://schemas.openxmlformats.org/officeDocument/2006/relationships/customXml" Target="../ink/ink152.xml"/><Relationship Id="rId42" Type="http://schemas.openxmlformats.org/officeDocument/2006/relationships/image" Target="../media/image142.png"/><Relationship Id="rId84" Type="http://schemas.openxmlformats.org/officeDocument/2006/relationships/image" Target="../media/image163.png"/><Relationship Id="rId138" Type="http://schemas.openxmlformats.org/officeDocument/2006/relationships/image" Target="../media/image190.png"/><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customXml" Target="../ink/ink124.xml"/><Relationship Id="rId107" Type="http://schemas.openxmlformats.org/officeDocument/2006/relationships/customXml" Target="../ink/ink54.xml"/><Relationship Id="rId289" Type="http://schemas.openxmlformats.org/officeDocument/2006/relationships/customXml" Target="../ink/ink145.xml"/><Relationship Id="rId11" Type="http://schemas.openxmlformats.org/officeDocument/2006/relationships/customXml" Target="../ink/ink6.xml"/><Relationship Id="rId53" Type="http://schemas.openxmlformats.org/officeDocument/2006/relationships/customXml" Target="../ink/ink27.xml"/><Relationship Id="rId149" Type="http://schemas.openxmlformats.org/officeDocument/2006/relationships/customXml" Target="../ink/ink75.xml"/><Relationship Id="rId95" Type="http://schemas.openxmlformats.org/officeDocument/2006/relationships/customXml" Target="../ink/ink48.xml"/><Relationship Id="rId160" Type="http://schemas.openxmlformats.org/officeDocument/2006/relationships/image" Target="../media/image201.png"/><Relationship Id="rId216" Type="http://schemas.openxmlformats.org/officeDocument/2006/relationships/image" Target="../media/image229.png"/><Relationship Id="rId258" Type="http://schemas.openxmlformats.org/officeDocument/2006/relationships/image" Target="../media/image250.png"/><Relationship Id="rId22" Type="http://schemas.openxmlformats.org/officeDocument/2006/relationships/image" Target="../media/image132.png"/><Relationship Id="rId64" Type="http://schemas.openxmlformats.org/officeDocument/2006/relationships/image" Target="../media/image153.png"/><Relationship Id="rId118" Type="http://schemas.openxmlformats.org/officeDocument/2006/relationships/image" Target="../media/image180.png"/><Relationship Id="rId171" Type="http://schemas.openxmlformats.org/officeDocument/2006/relationships/customXml" Target="../ink/ink86.xml"/><Relationship Id="rId227" Type="http://schemas.openxmlformats.org/officeDocument/2006/relationships/customXml" Target="../ink/ink114.xml"/><Relationship Id="rId269" Type="http://schemas.openxmlformats.org/officeDocument/2006/relationships/customXml" Target="../ink/ink135.xml"/><Relationship Id="rId33" Type="http://schemas.openxmlformats.org/officeDocument/2006/relationships/customXml" Target="../ink/ink17.xml"/><Relationship Id="rId129" Type="http://schemas.openxmlformats.org/officeDocument/2006/relationships/customXml" Target="../ink/ink65.xml"/><Relationship Id="rId280" Type="http://schemas.openxmlformats.org/officeDocument/2006/relationships/image" Target="../media/image261.png"/><Relationship Id="rId75" Type="http://schemas.openxmlformats.org/officeDocument/2006/relationships/customXml" Target="../ink/ink38.xml"/><Relationship Id="rId140" Type="http://schemas.openxmlformats.org/officeDocument/2006/relationships/image" Target="../media/image191.png"/><Relationship Id="rId182" Type="http://schemas.openxmlformats.org/officeDocument/2006/relationships/image" Target="../media/image212.png"/><Relationship Id="rId6" Type="http://schemas.openxmlformats.org/officeDocument/2006/relationships/image" Target="../media/image124.png"/><Relationship Id="rId238" Type="http://schemas.openxmlformats.org/officeDocument/2006/relationships/image" Target="../media/image240.png"/></Relationships>
</file>

<file path=ppt/slides/_rels/slide36.xml.rels><?xml version="1.0" encoding="UTF-8" standalone="yes"?>
<Relationships xmlns="http://schemas.openxmlformats.org/package/2006/relationships"><Relationship Id="rId117" Type="http://schemas.openxmlformats.org/officeDocument/2006/relationships/customXml" Target="../ink/ink211.xml"/><Relationship Id="rId21" Type="http://schemas.openxmlformats.org/officeDocument/2006/relationships/customXml" Target="../ink/ink163.xml"/><Relationship Id="rId42" Type="http://schemas.openxmlformats.org/officeDocument/2006/relationships/image" Target="../media/image294.png"/><Relationship Id="rId63" Type="http://schemas.openxmlformats.org/officeDocument/2006/relationships/customXml" Target="../ink/ink184.xml"/><Relationship Id="rId84" Type="http://schemas.openxmlformats.org/officeDocument/2006/relationships/image" Target="../media/image315.png"/><Relationship Id="rId138" Type="http://schemas.openxmlformats.org/officeDocument/2006/relationships/image" Target="../media/image342.png"/><Relationship Id="rId159" Type="http://schemas.openxmlformats.org/officeDocument/2006/relationships/customXml" Target="../ink/ink232.xml"/><Relationship Id="rId170" Type="http://schemas.openxmlformats.org/officeDocument/2006/relationships/image" Target="../media/image358.png"/><Relationship Id="rId107" Type="http://schemas.openxmlformats.org/officeDocument/2006/relationships/customXml" Target="../ink/ink206.xml"/><Relationship Id="rId11" Type="http://schemas.openxmlformats.org/officeDocument/2006/relationships/customXml" Target="../ink/ink158.xml"/><Relationship Id="rId32" Type="http://schemas.openxmlformats.org/officeDocument/2006/relationships/image" Target="../media/image289.png"/><Relationship Id="rId53" Type="http://schemas.openxmlformats.org/officeDocument/2006/relationships/customXml" Target="../ink/ink179.xml"/><Relationship Id="rId74" Type="http://schemas.openxmlformats.org/officeDocument/2006/relationships/image" Target="../media/image310.png"/><Relationship Id="rId128" Type="http://schemas.openxmlformats.org/officeDocument/2006/relationships/image" Target="../media/image337.png"/><Relationship Id="rId149" Type="http://schemas.openxmlformats.org/officeDocument/2006/relationships/customXml" Target="../ink/ink227.xml"/><Relationship Id="rId5" Type="http://schemas.openxmlformats.org/officeDocument/2006/relationships/customXml" Target="../ink/ink155.xml"/><Relationship Id="rId95" Type="http://schemas.openxmlformats.org/officeDocument/2006/relationships/customXml" Target="../ink/ink200.xml"/><Relationship Id="rId160" Type="http://schemas.openxmlformats.org/officeDocument/2006/relationships/image" Target="../media/image353.png"/><Relationship Id="rId22" Type="http://schemas.openxmlformats.org/officeDocument/2006/relationships/image" Target="../media/image284.png"/><Relationship Id="rId43" Type="http://schemas.openxmlformats.org/officeDocument/2006/relationships/customXml" Target="../ink/ink174.xml"/><Relationship Id="rId64" Type="http://schemas.openxmlformats.org/officeDocument/2006/relationships/image" Target="../media/image305.png"/><Relationship Id="rId118" Type="http://schemas.openxmlformats.org/officeDocument/2006/relationships/image" Target="../media/image332.png"/><Relationship Id="rId139" Type="http://schemas.openxmlformats.org/officeDocument/2006/relationships/customXml" Target="../ink/ink222.xml"/><Relationship Id="rId85" Type="http://schemas.openxmlformats.org/officeDocument/2006/relationships/customXml" Target="../ink/ink195.xml"/><Relationship Id="rId150" Type="http://schemas.openxmlformats.org/officeDocument/2006/relationships/image" Target="../media/image348.png"/><Relationship Id="rId12" Type="http://schemas.openxmlformats.org/officeDocument/2006/relationships/image" Target="../media/image279.png"/><Relationship Id="rId33" Type="http://schemas.openxmlformats.org/officeDocument/2006/relationships/customXml" Target="../ink/ink169.xml"/><Relationship Id="rId108" Type="http://schemas.openxmlformats.org/officeDocument/2006/relationships/image" Target="../media/image327.png"/><Relationship Id="rId129" Type="http://schemas.openxmlformats.org/officeDocument/2006/relationships/customXml" Target="../ink/ink217.xml"/><Relationship Id="rId54" Type="http://schemas.openxmlformats.org/officeDocument/2006/relationships/image" Target="../media/image300.png"/><Relationship Id="rId70" Type="http://schemas.openxmlformats.org/officeDocument/2006/relationships/image" Target="../media/image308.png"/><Relationship Id="rId75" Type="http://schemas.openxmlformats.org/officeDocument/2006/relationships/customXml" Target="../ink/ink190.xml"/><Relationship Id="rId91" Type="http://schemas.openxmlformats.org/officeDocument/2006/relationships/customXml" Target="../ink/ink198.xml"/><Relationship Id="rId96" Type="http://schemas.openxmlformats.org/officeDocument/2006/relationships/image" Target="../media/image321.png"/><Relationship Id="rId140" Type="http://schemas.openxmlformats.org/officeDocument/2006/relationships/image" Target="../media/image343.png"/><Relationship Id="rId145" Type="http://schemas.openxmlformats.org/officeDocument/2006/relationships/customXml" Target="../ink/ink225.xml"/><Relationship Id="rId161" Type="http://schemas.openxmlformats.org/officeDocument/2006/relationships/customXml" Target="../ink/ink233.xml"/><Relationship Id="rId166" Type="http://schemas.openxmlformats.org/officeDocument/2006/relationships/image" Target="../media/image356.png"/><Relationship Id="rId1" Type="http://schemas.openxmlformats.org/officeDocument/2006/relationships/slideLayout" Target="../slideLayouts/slideLayout2.xml"/><Relationship Id="rId6" Type="http://schemas.openxmlformats.org/officeDocument/2006/relationships/image" Target="../media/image276.png"/><Relationship Id="rId23" Type="http://schemas.openxmlformats.org/officeDocument/2006/relationships/customXml" Target="../ink/ink164.xml"/><Relationship Id="rId28" Type="http://schemas.openxmlformats.org/officeDocument/2006/relationships/image" Target="../media/image287.png"/><Relationship Id="rId49" Type="http://schemas.openxmlformats.org/officeDocument/2006/relationships/customXml" Target="../ink/ink177.xml"/><Relationship Id="rId114" Type="http://schemas.openxmlformats.org/officeDocument/2006/relationships/image" Target="../media/image330.png"/><Relationship Id="rId119" Type="http://schemas.openxmlformats.org/officeDocument/2006/relationships/customXml" Target="../ink/ink212.xml"/><Relationship Id="rId44" Type="http://schemas.openxmlformats.org/officeDocument/2006/relationships/image" Target="../media/image295.png"/><Relationship Id="rId60" Type="http://schemas.openxmlformats.org/officeDocument/2006/relationships/image" Target="../media/image303.png"/><Relationship Id="rId65" Type="http://schemas.openxmlformats.org/officeDocument/2006/relationships/customXml" Target="../ink/ink185.xml"/><Relationship Id="rId81" Type="http://schemas.openxmlformats.org/officeDocument/2006/relationships/customXml" Target="../ink/ink193.xml"/><Relationship Id="rId86" Type="http://schemas.openxmlformats.org/officeDocument/2006/relationships/image" Target="../media/image316.png"/><Relationship Id="rId130" Type="http://schemas.openxmlformats.org/officeDocument/2006/relationships/image" Target="../media/image338.png"/><Relationship Id="rId135" Type="http://schemas.openxmlformats.org/officeDocument/2006/relationships/customXml" Target="../ink/ink220.xml"/><Relationship Id="rId151" Type="http://schemas.openxmlformats.org/officeDocument/2006/relationships/customXml" Target="../ink/ink228.xml"/><Relationship Id="rId156" Type="http://schemas.openxmlformats.org/officeDocument/2006/relationships/image" Target="../media/image351.png"/><Relationship Id="rId13" Type="http://schemas.openxmlformats.org/officeDocument/2006/relationships/customXml" Target="../ink/ink159.xml"/><Relationship Id="rId18" Type="http://schemas.openxmlformats.org/officeDocument/2006/relationships/image" Target="../media/image282.png"/><Relationship Id="rId39" Type="http://schemas.openxmlformats.org/officeDocument/2006/relationships/customXml" Target="../ink/ink172.xml"/><Relationship Id="rId109" Type="http://schemas.openxmlformats.org/officeDocument/2006/relationships/customXml" Target="../ink/ink207.xml"/><Relationship Id="rId34" Type="http://schemas.openxmlformats.org/officeDocument/2006/relationships/image" Target="../media/image290.png"/><Relationship Id="rId50" Type="http://schemas.openxmlformats.org/officeDocument/2006/relationships/image" Target="../media/image298.png"/><Relationship Id="rId55" Type="http://schemas.openxmlformats.org/officeDocument/2006/relationships/customXml" Target="../ink/ink180.xml"/><Relationship Id="rId76" Type="http://schemas.openxmlformats.org/officeDocument/2006/relationships/image" Target="../media/image311.png"/><Relationship Id="rId97" Type="http://schemas.openxmlformats.org/officeDocument/2006/relationships/customXml" Target="../ink/ink201.xml"/><Relationship Id="rId104" Type="http://schemas.openxmlformats.org/officeDocument/2006/relationships/image" Target="../media/image325.png"/><Relationship Id="rId120" Type="http://schemas.openxmlformats.org/officeDocument/2006/relationships/image" Target="../media/image333.png"/><Relationship Id="rId125" Type="http://schemas.openxmlformats.org/officeDocument/2006/relationships/customXml" Target="../ink/ink215.xml"/><Relationship Id="rId141" Type="http://schemas.openxmlformats.org/officeDocument/2006/relationships/customXml" Target="../ink/ink223.xml"/><Relationship Id="rId146" Type="http://schemas.openxmlformats.org/officeDocument/2006/relationships/image" Target="../media/image346.png"/><Relationship Id="rId167" Type="http://schemas.openxmlformats.org/officeDocument/2006/relationships/customXml" Target="../ink/ink236.xml"/><Relationship Id="rId7" Type="http://schemas.openxmlformats.org/officeDocument/2006/relationships/customXml" Target="../ink/ink156.xml"/><Relationship Id="rId71" Type="http://schemas.openxmlformats.org/officeDocument/2006/relationships/customXml" Target="../ink/ink188.xml"/><Relationship Id="rId92" Type="http://schemas.openxmlformats.org/officeDocument/2006/relationships/image" Target="../media/image319.png"/><Relationship Id="rId162" Type="http://schemas.openxmlformats.org/officeDocument/2006/relationships/image" Target="../media/image354.png"/><Relationship Id="rId2" Type="http://schemas.openxmlformats.org/officeDocument/2006/relationships/notesSlide" Target="../notesSlides/notesSlide27.xml"/><Relationship Id="rId29" Type="http://schemas.openxmlformats.org/officeDocument/2006/relationships/customXml" Target="../ink/ink167.xml"/><Relationship Id="rId24" Type="http://schemas.openxmlformats.org/officeDocument/2006/relationships/image" Target="../media/image285.png"/><Relationship Id="rId40" Type="http://schemas.openxmlformats.org/officeDocument/2006/relationships/image" Target="../media/image293.png"/><Relationship Id="rId45" Type="http://schemas.openxmlformats.org/officeDocument/2006/relationships/customXml" Target="../ink/ink175.xml"/><Relationship Id="rId66" Type="http://schemas.openxmlformats.org/officeDocument/2006/relationships/image" Target="../media/image306.png"/><Relationship Id="rId87" Type="http://schemas.openxmlformats.org/officeDocument/2006/relationships/customXml" Target="../ink/ink196.xml"/><Relationship Id="rId110" Type="http://schemas.openxmlformats.org/officeDocument/2006/relationships/image" Target="../media/image328.png"/><Relationship Id="rId115" Type="http://schemas.openxmlformats.org/officeDocument/2006/relationships/customXml" Target="../ink/ink210.xml"/><Relationship Id="rId131" Type="http://schemas.openxmlformats.org/officeDocument/2006/relationships/customXml" Target="../ink/ink218.xml"/><Relationship Id="rId136" Type="http://schemas.openxmlformats.org/officeDocument/2006/relationships/image" Target="../media/image341.png"/><Relationship Id="rId157" Type="http://schemas.openxmlformats.org/officeDocument/2006/relationships/customXml" Target="../ink/ink231.xml"/><Relationship Id="rId61" Type="http://schemas.openxmlformats.org/officeDocument/2006/relationships/customXml" Target="../ink/ink183.xml"/><Relationship Id="rId82" Type="http://schemas.openxmlformats.org/officeDocument/2006/relationships/image" Target="../media/image314.png"/><Relationship Id="rId152" Type="http://schemas.openxmlformats.org/officeDocument/2006/relationships/image" Target="../media/image349.png"/><Relationship Id="rId19" Type="http://schemas.openxmlformats.org/officeDocument/2006/relationships/customXml" Target="../ink/ink162.xml"/><Relationship Id="rId14" Type="http://schemas.openxmlformats.org/officeDocument/2006/relationships/image" Target="../media/image280.png"/><Relationship Id="rId30" Type="http://schemas.openxmlformats.org/officeDocument/2006/relationships/image" Target="../media/image288.png"/><Relationship Id="rId35" Type="http://schemas.openxmlformats.org/officeDocument/2006/relationships/customXml" Target="../ink/ink170.xml"/><Relationship Id="rId56" Type="http://schemas.openxmlformats.org/officeDocument/2006/relationships/image" Target="../media/image301.png"/><Relationship Id="rId77" Type="http://schemas.openxmlformats.org/officeDocument/2006/relationships/customXml" Target="../ink/ink191.xml"/><Relationship Id="rId100" Type="http://schemas.openxmlformats.org/officeDocument/2006/relationships/image" Target="../media/image323.png"/><Relationship Id="rId105" Type="http://schemas.openxmlformats.org/officeDocument/2006/relationships/customXml" Target="../ink/ink205.xml"/><Relationship Id="rId126" Type="http://schemas.openxmlformats.org/officeDocument/2006/relationships/image" Target="../media/image336.png"/><Relationship Id="rId147" Type="http://schemas.openxmlformats.org/officeDocument/2006/relationships/customXml" Target="../ink/ink226.xml"/><Relationship Id="rId168" Type="http://schemas.openxmlformats.org/officeDocument/2006/relationships/image" Target="../media/image357.png"/><Relationship Id="rId8" Type="http://schemas.openxmlformats.org/officeDocument/2006/relationships/image" Target="../media/image277.png"/><Relationship Id="rId51" Type="http://schemas.openxmlformats.org/officeDocument/2006/relationships/customXml" Target="../ink/ink178.xml"/><Relationship Id="rId72" Type="http://schemas.openxmlformats.org/officeDocument/2006/relationships/image" Target="../media/image309.png"/><Relationship Id="rId93" Type="http://schemas.openxmlformats.org/officeDocument/2006/relationships/customXml" Target="../ink/ink199.xml"/><Relationship Id="rId98" Type="http://schemas.openxmlformats.org/officeDocument/2006/relationships/image" Target="../media/image322.png"/><Relationship Id="rId121" Type="http://schemas.openxmlformats.org/officeDocument/2006/relationships/customXml" Target="../ink/ink213.xml"/><Relationship Id="rId142" Type="http://schemas.openxmlformats.org/officeDocument/2006/relationships/image" Target="../media/image344.png"/><Relationship Id="rId163" Type="http://schemas.openxmlformats.org/officeDocument/2006/relationships/customXml" Target="../ink/ink234.xml"/><Relationship Id="rId3" Type="http://schemas.openxmlformats.org/officeDocument/2006/relationships/customXml" Target="../ink/ink154.xml"/><Relationship Id="rId25" Type="http://schemas.openxmlformats.org/officeDocument/2006/relationships/customXml" Target="../ink/ink165.xml"/><Relationship Id="rId46" Type="http://schemas.openxmlformats.org/officeDocument/2006/relationships/image" Target="../media/image296.png"/><Relationship Id="rId67" Type="http://schemas.openxmlformats.org/officeDocument/2006/relationships/customXml" Target="../ink/ink186.xml"/><Relationship Id="rId116" Type="http://schemas.openxmlformats.org/officeDocument/2006/relationships/image" Target="../media/image331.png"/><Relationship Id="rId137" Type="http://schemas.openxmlformats.org/officeDocument/2006/relationships/customXml" Target="../ink/ink221.xml"/><Relationship Id="rId158" Type="http://schemas.openxmlformats.org/officeDocument/2006/relationships/image" Target="../media/image352.png"/><Relationship Id="rId20" Type="http://schemas.openxmlformats.org/officeDocument/2006/relationships/image" Target="../media/image283.png"/><Relationship Id="rId41" Type="http://schemas.openxmlformats.org/officeDocument/2006/relationships/customXml" Target="../ink/ink173.xml"/><Relationship Id="rId62" Type="http://schemas.openxmlformats.org/officeDocument/2006/relationships/image" Target="../media/image304.png"/><Relationship Id="rId83" Type="http://schemas.openxmlformats.org/officeDocument/2006/relationships/customXml" Target="../ink/ink194.xml"/><Relationship Id="rId88" Type="http://schemas.openxmlformats.org/officeDocument/2006/relationships/image" Target="../media/image317.png"/><Relationship Id="rId111" Type="http://schemas.openxmlformats.org/officeDocument/2006/relationships/customXml" Target="../ink/ink208.xml"/><Relationship Id="rId132" Type="http://schemas.openxmlformats.org/officeDocument/2006/relationships/image" Target="../media/image339.png"/><Relationship Id="rId153" Type="http://schemas.openxmlformats.org/officeDocument/2006/relationships/customXml" Target="../ink/ink229.xml"/><Relationship Id="rId15" Type="http://schemas.openxmlformats.org/officeDocument/2006/relationships/customXml" Target="../ink/ink160.xml"/><Relationship Id="rId36" Type="http://schemas.openxmlformats.org/officeDocument/2006/relationships/image" Target="../media/image291.png"/><Relationship Id="rId57" Type="http://schemas.openxmlformats.org/officeDocument/2006/relationships/customXml" Target="../ink/ink181.xml"/><Relationship Id="rId106" Type="http://schemas.openxmlformats.org/officeDocument/2006/relationships/image" Target="../media/image326.png"/><Relationship Id="rId127" Type="http://schemas.openxmlformats.org/officeDocument/2006/relationships/customXml" Target="../ink/ink216.xml"/><Relationship Id="rId10" Type="http://schemas.openxmlformats.org/officeDocument/2006/relationships/image" Target="../media/image278.png"/><Relationship Id="rId31" Type="http://schemas.openxmlformats.org/officeDocument/2006/relationships/customXml" Target="../ink/ink168.xml"/><Relationship Id="rId52" Type="http://schemas.openxmlformats.org/officeDocument/2006/relationships/image" Target="../media/image299.png"/><Relationship Id="rId73" Type="http://schemas.openxmlformats.org/officeDocument/2006/relationships/customXml" Target="../ink/ink189.xml"/><Relationship Id="rId78" Type="http://schemas.openxmlformats.org/officeDocument/2006/relationships/image" Target="../media/image312.png"/><Relationship Id="rId94" Type="http://schemas.openxmlformats.org/officeDocument/2006/relationships/image" Target="../media/image320.png"/><Relationship Id="rId99" Type="http://schemas.openxmlformats.org/officeDocument/2006/relationships/customXml" Target="../ink/ink202.xml"/><Relationship Id="rId101" Type="http://schemas.openxmlformats.org/officeDocument/2006/relationships/customXml" Target="../ink/ink203.xml"/><Relationship Id="rId122" Type="http://schemas.openxmlformats.org/officeDocument/2006/relationships/image" Target="../media/image334.png"/><Relationship Id="rId143" Type="http://schemas.openxmlformats.org/officeDocument/2006/relationships/customXml" Target="../ink/ink224.xml"/><Relationship Id="rId148" Type="http://schemas.openxmlformats.org/officeDocument/2006/relationships/image" Target="../media/image347.png"/><Relationship Id="rId164" Type="http://schemas.openxmlformats.org/officeDocument/2006/relationships/image" Target="../media/image355.png"/><Relationship Id="rId169" Type="http://schemas.openxmlformats.org/officeDocument/2006/relationships/customXml" Target="../ink/ink237.xml"/><Relationship Id="rId4" Type="http://schemas.openxmlformats.org/officeDocument/2006/relationships/image" Target="../media/image275.png"/><Relationship Id="rId9" Type="http://schemas.openxmlformats.org/officeDocument/2006/relationships/customXml" Target="../ink/ink157.xml"/><Relationship Id="rId26" Type="http://schemas.openxmlformats.org/officeDocument/2006/relationships/image" Target="../media/image286.png"/><Relationship Id="rId47" Type="http://schemas.openxmlformats.org/officeDocument/2006/relationships/customXml" Target="../ink/ink176.xml"/><Relationship Id="rId68" Type="http://schemas.openxmlformats.org/officeDocument/2006/relationships/image" Target="../media/image307.png"/><Relationship Id="rId89" Type="http://schemas.openxmlformats.org/officeDocument/2006/relationships/customXml" Target="../ink/ink197.xml"/><Relationship Id="rId112" Type="http://schemas.openxmlformats.org/officeDocument/2006/relationships/image" Target="../media/image329.png"/><Relationship Id="rId133" Type="http://schemas.openxmlformats.org/officeDocument/2006/relationships/customXml" Target="../ink/ink219.xml"/><Relationship Id="rId154" Type="http://schemas.openxmlformats.org/officeDocument/2006/relationships/image" Target="../media/image350.png"/><Relationship Id="rId16" Type="http://schemas.openxmlformats.org/officeDocument/2006/relationships/image" Target="../media/image281.png"/><Relationship Id="rId37" Type="http://schemas.openxmlformats.org/officeDocument/2006/relationships/customXml" Target="../ink/ink171.xml"/><Relationship Id="rId58" Type="http://schemas.openxmlformats.org/officeDocument/2006/relationships/image" Target="../media/image302.png"/><Relationship Id="rId79" Type="http://schemas.openxmlformats.org/officeDocument/2006/relationships/customXml" Target="../ink/ink192.xml"/><Relationship Id="rId102" Type="http://schemas.openxmlformats.org/officeDocument/2006/relationships/image" Target="../media/image324.png"/><Relationship Id="rId123" Type="http://schemas.openxmlformats.org/officeDocument/2006/relationships/customXml" Target="../ink/ink214.xml"/><Relationship Id="rId144" Type="http://schemas.openxmlformats.org/officeDocument/2006/relationships/image" Target="../media/image345.png"/><Relationship Id="rId90" Type="http://schemas.openxmlformats.org/officeDocument/2006/relationships/image" Target="../media/image318.png"/><Relationship Id="rId165" Type="http://schemas.openxmlformats.org/officeDocument/2006/relationships/customXml" Target="../ink/ink235.xml"/><Relationship Id="rId27" Type="http://schemas.openxmlformats.org/officeDocument/2006/relationships/customXml" Target="../ink/ink166.xml"/><Relationship Id="rId48" Type="http://schemas.openxmlformats.org/officeDocument/2006/relationships/image" Target="../media/image297.png"/><Relationship Id="rId69" Type="http://schemas.openxmlformats.org/officeDocument/2006/relationships/customXml" Target="../ink/ink187.xml"/><Relationship Id="rId113" Type="http://schemas.openxmlformats.org/officeDocument/2006/relationships/customXml" Target="../ink/ink209.xml"/><Relationship Id="rId134" Type="http://schemas.openxmlformats.org/officeDocument/2006/relationships/image" Target="../media/image340.png"/><Relationship Id="rId80" Type="http://schemas.openxmlformats.org/officeDocument/2006/relationships/image" Target="../media/image313.png"/><Relationship Id="rId155" Type="http://schemas.openxmlformats.org/officeDocument/2006/relationships/customXml" Target="../ink/ink230.xml"/><Relationship Id="rId17" Type="http://schemas.openxmlformats.org/officeDocument/2006/relationships/customXml" Target="../ink/ink161.xml"/><Relationship Id="rId38" Type="http://schemas.openxmlformats.org/officeDocument/2006/relationships/image" Target="../media/image292.png"/><Relationship Id="rId59" Type="http://schemas.openxmlformats.org/officeDocument/2006/relationships/customXml" Target="../ink/ink182.xml"/><Relationship Id="rId103" Type="http://schemas.openxmlformats.org/officeDocument/2006/relationships/customXml" Target="../ink/ink204.xml"/><Relationship Id="rId124" Type="http://schemas.openxmlformats.org/officeDocument/2006/relationships/image" Target="../media/image335.png"/></Relationships>
</file>

<file path=ppt/slides/_rels/slide37.xml.rels><?xml version="1.0" encoding="UTF-8" standalone="yes"?>
<Relationships xmlns="http://schemas.openxmlformats.org/package/2006/relationships"><Relationship Id="rId13" Type="http://schemas.openxmlformats.org/officeDocument/2006/relationships/customXml" Target="../ink/ink243.xml"/><Relationship Id="rId18" Type="http://schemas.openxmlformats.org/officeDocument/2006/relationships/image" Target="../media/image366.png"/><Relationship Id="rId26" Type="http://schemas.openxmlformats.org/officeDocument/2006/relationships/image" Target="../media/image370.png"/><Relationship Id="rId39" Type="http://schemas.openxmlformats.org/officeDocument/2006/relationships/customXml" Target="../ink/ink256.xml"/><Relationship Id="rId21" Type="http://schemas.openxmlformats.org/officeDocument/2006/relationships/customXml" Target="../ink/ink247.xml"/><Relationship Id="rId34" Type="http://schemas.openxmlformats.org/officeDocument/2006/relationships/image" Target="../media/image374.png"/><Relationship Id="rId42" Type="http://schemas.openxmlformats.org/officeDocument/2006/relationships/image" Target="../media/image378.png"/><Relationship Id="rId7" Type="http://schemas.openxmlformats.org/officeDocument/2006/relationships/customXml" Target="../ink/ink240.xml"/><Relationship Id="rId2" Type="http://schemas.openxmlformats.org/officeDocument/2006/relationships/notesSlide" Target="../notesSlides/notesSlide28.xml"/><Relationship Id="rId16" Type="http://schemas.openxmlformats.org/officeDocument/2006/relationships/image" Target="../media/image365.png"/><Relationship Id="rId20" Type="http://schemas.openxmlformats.org/officeDocument/2006/relationships/image" Target="../media/image367.png"/><Relationship Id="rId29" Type="http://schemas.openxmlformats.org/officeDocument/2006/relationships/customXml" Target="../ink/ink251.xml"/><Relationship Id="rId41" Type="http://schemas.openxmlformats.org/officeDocument/2006/relationships/customXml" Target="../ink/ink257.xml"/><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customXml" Target="../ink/ink242.xml"/><Relationship Id="rId24" Type="http://schemas.openxmlformats.org/officeDocument/2006/relationships/image" Target="../media/image369.png"/><Relationship Id="rId32" Type="http://schemas.openxmlformats.org/officeDocument/2006/relationships/image" Target="../media/image373.png"/><Relationship Id="rId37" Type="http://schemas.openxmlformats.org/officeDocument/2006/relationships/customXml" Target="../ink/ink255.xml"/><Relationship Id="rId40" Type="http://schemas.openxmlformats.org/officeDocument/2006/relationships/image" Target="../media/image377.png"/><Relationship Id="rId5" Type="http://schemas.openxmlformats.org/officeDocument/2006/relationships/customXml" Target="../ink/ink239.xml"/><Relationship Id="rId15" Type="http://schemas.openxmlformats.org/officeDocument/2006/relationships/customXml" Target="../ink/ink244.xml"/><Relationship Id="rId23" Type="http://schemas.openxmlformats.org/officeDocument/2006/relationships/customXml" Target="../ink/ink248.xml"/><Relationship Id="rId28" Type="http://schemas.openxmlformats.org/officeDocument/2006/relationships/image" Target="../media/image371.png"/><Relationship Id="rId36" Type="http://schemas.openxmlformats.org/officeDocument/2006/relationships/image" Target="../media/image375.png"/><Relationship Id="rId10" Type="http://schemas.openxmlformats.org/officeDocument/2006/relationships/image" Target="../media/image362.png"/><Relationship Id="rId19" Type="http://schemas.openxmlformats.org/officeDocument/2006/relationships/customXml" Target="../ink/ink246.xml"/><Relationship Id="rId31" Type="http://schemas.openxmlformats.org/officeDocument/2006/relationships/customXml" Target="../ink/ink252.xml"/><Relationship Id="rId44" Type="http://schemas.openxmlformats.org/officeDocument/2006/relationships/image" Target="../media/image379.png"/><Relationship Id="rId4" Type="http://schemas.openxmlformats.org/officeDocument/2006/relationships/image" Target="../media/image359.png"/><Relationship Id="rId9" Type="http://schemas.openxmlformats.org/officeDocument/2006/relationships/customXml" Target="../ink/ink241.xml"/><Relationship Id="rId14" Type="http://schemas.openxmlformats.org/officeDocument/2006/relationships/image" Target="../media/image364.png"/><Relationship Id="rId22" Type="http://schemas.openxmlformats.org/officeDocument/2006/relationships/image" Target="../media/image368.png"/><Relationship Id="rId27" Type="http://schemas.openxmlformats.org/officeDocument/2006/relationships/customXml" Target="../ink/ink250.xml"/><Relationship Id="rId30" Type="http://schemas.openxmlformats.org/officeDocument/2006/relationships/image" Target="../media/image372.png"/><Relationship Id="rId35" Type="http://schemas.openxmlformats.org/officeDocument/2006/relationships/customXml" Target="../ink/ink254.xml"/><Relationship Id="rId43" Type="http://schemas.openxmlformats.org/officeDocument/2006/relationships/customXml" Target="../ink/ink258.xml"/><Relationship Id="rId8" Type="http://schemas.openxmlformats.org/officeDocument/2006/relationships/image" Target="../media/image361.png"/><Relationship Id="rId3" Type="http://schemas.openxmlformats.org/officeDocument/2006/relationships/customXml" Target="../ink/ink238.xml"/><Relationship Id="rId12" Type="http://schemas.openxmlformats.org/officeDocument/2006/relationships/image" Target="../media/image363.png"/><Relationship Id="rId17" Type="http://schemas.openxmlformats.org/officeDocument/2006/relationships/customXml" Target="../ink/ink245.xml"/><Relationship Id="rId25" Type="http://schemas.openxmlformats.org/officeDocument/2006/relationships/customXml" Target="../ink/ink249.xml"/><Relationship Id="rId33" Type="http://schemas.openxmlformats.org/officeDocument/2006/relationships/customXml" Target="../ink/ink253.xml"/><Relationship Id="rId38" Type="http://schemas.openxmlformats.org/officeDocument/2006/relationships/image" Target="../media/image3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28.jpeg"/><Relationship Id="rId13" Type="http://schemas.openxmlformats.org/officeDocument/2006/relationships/image" Target="../media/image133.jpeg"/><Relationship Id="rId18" Type="http://schemas.openxmlformats.org/officeDocument/2006/relationships/image" Target="../media/image138.jpeg"/><Relationship Id="rId26" Type="http://schemas.openxmlformats.org/officeDocument/2006/relationships/image" Target="../media/image146.jpeg"/><Relationship Id="rId3" Type="http://schemas.openxmlformats.org/officeDocument/2006/relationships/image" Target="../media/image123.jpeg"/><Relationship Id="rId21" Type="http://schemas.openxmlformats.org/officeDocument/2006/relationships/image" Target="../media/image141.jpeg"/><Relationship Id="rId7" Type="http://schemas.openxmlformats.org/officeDocument/2006/relationships/image" Target="../media/image127.jpeg"/><Relationship Id="rId12" Type="http://schemas.openxmlformats.org/officeDocument/2006/relationships/image" Target="../media/image132.jpeg"/><Relationship Id="rId17" Type="http://schemas.openxmlformats.org/officeDocument/2006/relationships/image" Target="../media/image137.jpeg"/><Relationship Id="rId25" Type="http://schemas.openxmlformats.org/officeDocument/2006/relationships/image" Target="../media/image145.jpeg"/><Relationship Id="rId2" Type="http://schemas.openxmlformats.org/officeDocument/2006/relationships/notesSlide" Target="../notesSlides/notesSlide32.xml"/><Relationship Id="rId16" Type="http://schemas.openxmlformats.org/officeDocument/2006/relationships/image" Target="../media/image136.jpeg"/><Relationship Id="rId20" Type="http://schemas.openxmlformats.org/officeDocument/2006/relationships/image" Target="../media/image140.jpeg"/><Relationship Id="rId1" Type="http://schemas.openxmlformats.org/officeDocument/2006/relationships/slideLayout" Target="../slideLayouts/slideLayout7.xml"/><Relationship Id="rId6" Type="http://schemas.openxmlformats.org/officeDocument/2006/relationships/image" Target="../media/image126.jpeg"/><Relationship Id="rId11" Type="http://schemas.openxmlformats.org/officeDocument/2006/relationships/image" Target="../media/image131.jpeg"/><Relationship Id="rId24" Type="http://schemas.openxmlformats.org/officeDocument/2006/relationships/image" Target="../media/image144.jpeg"/><Relationship Id="rId5" Type="http://schemas.openxmlformats.org/officeDocument/2006/relationships/image" Target="../media/image125.jpeg"/><Relationship Id="rId15" Type="http://schemas.openxmlformats.org/officeDocument/2006/relationships/image" Target="../media/image135.jpeg"/><Relationship Id="rId23" Type="http://schemas.openxmlformats.org/officeDocument/2006/relationships/image" Target="../media/image143.jpeg"/><Relationship Id="rId10" Type="http://schemas.openxmlformats.org/officeDocument/2006/relationships/image" Target="../media/image130.jpeg"/><Relationship Id="rId19" Type="http://schemas.openxmlformats.org/officeDocument/2006/relationships/image" Target="../media/image139.jpeg"/><Relationship Id="rId4" Type="http://schemas.openxmlformats.org/officeDocument/2006/relationships/image" Target="../media/image124.jpeg"/><Relationship Id="rId9" Type="http://schemas.openxmlformats.org/officeDocument/2006/relationships/image" Target="../media/image129.jpeg"/><Relationship Id="rId14" Type="http://schemas.openxmlformats.org/officeDocument/2006/relationships/image" Target="../media/image134.jpeg"/><Relationship Id="rId22" Type="http://schemas.openxmlformats.org/officeDocument/2006/relationships/image" Target="../media/image142.jpeg"/><Relationship Id="rId27" Type="http://schemas.openxmlformats.org/officeDocument/2006/relationships/image" Target="../media/image147.jpeg"/></Relationships>
</file>

<file path=ppt/slides/_rels/slide4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17" Type="http://schemas.openxmlformats.org/officeDocument/2006/relationships/image" Target="../media/image465.png"/><Relationship Id="rId21" Type="http://schemas.openxmlformats.org/officeDocument/2006/relationships/image" Target="../media/image417.png"/><Relationship Id="rId42" Type="http://schemas.openxmlformats.org/officeDocument/2006/relationships/customXml" Target="../ink/ink278.xml"/><Relationship Id="rId63" Type="http://schemas.openxmlformats.org/officeDocument/2006/relationships/image" Target="../media/image438.png"/><Relationship Id="rId84" Type="http://schemas.openxmlformats.org/officeDocument/2006/relationships/customXml" Target="../ink/ink299.xml"/><Relationship Id="rId16" Type="http://schemas.openxmlformats.org/officeDocument/2006/relationships/customXml" Target="../ink/ink265.xml"/><Relationship Id="rId107" Type="http://schemas.openxmlformats.org/officeDocument/2006/relationships/image" Target="../media/image460.png"/><Relationship Id="rId11" Type="http://schemas.openxmlformats.org/officeDocument/2006/relationships/image" Target="../media/image412.png"/><Relationship Id="rId32" Type="http://schemas.openxmlformats.org/officeDocument/2006/relationships/customXml" Target="../ink/ink273.xml"/><Relationship Id="rId37" Type="http://schemas.openxmlformats.org/officeDocument/2006/relationships/image" Target="../media/image425.png"/><Relationship Id="rId53" Type="http://schemas.openxmlformats.org/officeDocument/2006/relationships/image" Target="../media/image433.png"/><Relationship Id="rId58" Type="http://schemas.openxmlformats.org/officeDocument/2006/relationships/customXml" Target="../ink/ink286.xml"/><Relationship Id="rId74" Type="http://schemas.openxmlformats.org/officeDocument/2006/relationships/customXml" Target="../ink/ink294.xml"/><Relationship Id="rId79" Type="http://schemas.openxmlformats.org/officeDocument/2006/relationships/image" Target="../media/image446.png"/><Relationship Id="rId102" Type="http://schemas.openxmlformats.org/officeDocument/2006/relationships/customXml" Target="../ink/ink308.xml"/><Relationship Id="rId123" Type="http://schemas.openxmlformats.org/officeDocument/2006/relationships/image" Target="../media/image468.png"/><Relationship Id="rId128" Type="http://schemas.openxmlformats.org/officeDocument/2006/relationships/customXml" Target="../ink/ink321.xml"/><Relationship Id="rId5" Type="http://schemas.openxmlformats.org/officeDocument/2006/relationships/image" Target="../media/image409.png"/><Relationship Id="rId90" Type="http://schemas.openxmlformats.org/officeDocument/2006/relationships/customXml" Target="../ink/ink302.xml"/><Relationship Id="rId95" Type="http://schemas.openxmlformats.org/officeDocument/2006/relationships/image" Target="../media/image454.png"/><Relationship Id="rId22" Type="http://schemas.openxmlformats.org/officeDocument/2006/relationships/customXml" Target="../ink/ink268.xml"/><Relationship Id="rId27" Type="http://schemas.openxmlformats.org/officeDocument/2006/relationships/image" Target="../media/image420.png"/><Relationship Id="rId43" Type="http://schemas.openxmlformats.org/officeDocument/2006/relationships/image" Target="../media/image428.png"/><Relationship Id="rId48" Type="http://schemas.openxmlformats.org/officeDocument/2006/relationships/customXml" Target="../ink/ink281.xml"/><Relationship Id="rId64" Type="http://schemas.openxmlformats.org/officeDocument/2006/relationships/customXml" Target="../ink/ink289.xml"/><Relationship Id="rId69" Type="http://schemas.openxmlformats.org/officeDocument/2006/relationships/image" Target="../media/image441.png"/><Relationship Id="rId113" Type="http://schemas.openxmlformats.org/officeDocument/2006/relationships/image" Target="../media/image463.png"/><Relationship Id="rId118" Type="http://schemas.openxmlformats.org/officeDocument/2006/relationships/customXml" Target="../ink/ink316.xml"/><Relationship Id="rId134" Type="http://schemas.openxmlformats.org/officeDocument/2006/relationships/customXml" Target="../ink/ink324.xml"/><Relationship Id="rId80" Type="http://schemas.openxmlformats.org/officeDocument/2006/relationships/customXml" Target="../ink/ink297.xml"/><Relationship Id="rId85" Type="http://schemas.openxmlformats.org/officeDocument/2006/relationships/image" Target="../media/image449.png"/><Relationship Id="rId12" Type="http://schemas.openxmlformats.org/officeDocument/2006/relationships/customXml" Target="../ink/ink263.xml"/><Relationship Id="rId17" Type="http://schemas.openxmlformats.org/officeDocument/2006/relationships/image" Target="../media/image415.png"/><Relationship Id="rId33" Type="http://schemas.openxmlformats.org/officeDocument/2006/relationships/image" Target="../media/image423.png"/><Relationship Id="rId38" Type="http://schemas.openxmlformats.org/officeDocument/2006/relationships/customXml" Target="../ink/ink276.xml"/><Relationship Id="rId59" Type="http://schemas.openxmlformats.org/officeDocument/2006/relationships/image" Target="../media/image436.png"/><Relationship Id="rId103" Type="http://schemas.openxmlformats.org/officeDocument/2006/relationships/image" Target="../media/image458.png"/><Relationship Id="rId108" Type="http://schemas.openxmlformats.org/officeDocument/2006/relationships/customXml" Target="../ink/ink311.xml"/><Relationship Id="rId124" Type="http://schemas.openxmlformats.org/officeDocument/2006/relationships/customXml" Target="../ink/ink319.xml"/><Relationship Id="rId129" Type="http://schemas.openxmlformats.org/officeDocument/2006/relationships/image" Target="../media/image471.png"/><Relationship Id="rId54" Type="http://schemas.openxmlformats.org/officeDocument/2006/relationships/customXml" Target="../ink/ink284.xml"/><Relationship Id="rId70" Type="http://schemas.openxmlformats.org/officeDocument/2006/relationships/customXml" Target="../ink/ink292.xml"/><Relationship Id="rId75" Type="http://schemas.openxmlformats.org/officeDocument/2006/relationships/image" Target="../media/image444.png"/><Relationship Id="rId91" Type="http://schemas.openxmlformats.org/officeDocument/2006/relationships/image" Target="../media/image452.png"/><Relationship Id="rId96" Type="http://schemas.openxmlformats.org/officeDocument/2006/relationships/customXml" Target="../ink/ink305.xml"/><Relationship Id="rId1" Type="http://schemas.openxmlformats.org/officeDocument/2006/relationships/slideLayout" Target="../slideLayouts/slideLayout2.xml"/><Relationship Id="rId6" Type="http://schemas.openxmlformats.org/officeDocument/2006/relationships/customXml" Target="../ink/ink260.xml"/><Relationship Id="rId23" Type="http://schemas.openxmlformats.org/officeDocument/2006/relationships/image" Target="../media/image418.png"/><Relationship Id="rId28" Type="http://schemas.openxmlformats.org/officeDocument/2006/relationships/customXml" Target="../ink/ink271.xml"/><Relationship Id="rId49" Type="http://schemas.openxmlformats.org/officeDocument/2006/relationships/image" Target="../media/image431.png"/><Relationship Id="rId114" Type="http://schemas.openxmlformats.org/officeDocument/2006/relationships/customXml" Target="../ink/ink314.xml"/><Relationship Id="rId119" Type="http://schemas.openxmlformats.org/officeDocument/2006/relationships/image" Target="../media/image466.png"/><Relationship Id="rId44" Type="http://schemas.openxmlformats.org/officeDocument/2006/relationships/customXml" Target="../ink/ink279.xml"/><Relationship Id="rId60" Type="http://schemas.openxmlformats.org/officeDocument/2006/relationships/customXml" Target="../ink/ink287.xml"/><Relationship Id="rId65" Type="http://schemas.openxmlformats.org/officeDocument/2006/relationships/image" Target="../media/image439.png"/><Relationship Id="rId81" Type="http://schemas.openxmlformats.org/officeDocument/2006/relationships/image" Target="../media/image447.png"/><Relationship Id="rId86" Type="http://schemas.openxmlformats.org/officeDocument/2006/relationships/customXml" Target="../ink/ink300.xml"/><Relationship Id="rId130" Type="http://schemas.openxmlformats.org/officeDocument/2006/relationships/customXml" Target="../ink/ink322.xml"/><Relationship Id="rId135" Type="http://schemas.openxmlformats.org/officeDocument/2006/relationships/image" Target="../media/image474.png"/><Relationship Id="rId13" Type="http://schemas.openxmlformats.org/officeDocument/2006/relationships/image" Target="../media/image413.png"/><Relationship Id="rId18" Type="http://schemas.openxmlformats.org/officeDocument/2006/relationships/customXml" Target="../ink/ink266.xml"/><Relationship Id="rId39" Type="http://schemas.openxmlformats.org/officeDocument/2006/relationships/image" Target="../media/image426.png"/><Relationship Id="rId109" Type="http://schemas.openxmlformats.org/officeDocument/2006/relationships/image" Target="../media/image461.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434.png"/><Relationship Id="rId76" Type="http://schemas.openxmlformats.org/officeDocument/2006/relationships/customXml" Target="../ink/ink295.xml"/><Relationship Id="rId97" Type="http://schemas.openxmlformats.org/officeDocument/2006/relationships/image" Target="../media/image455.png"/><Relationship Id="rId104" Type="http://schemas.openxmlformats.org/officeDocument/2006/relationships/customXml" Target="../ink/ink309.xml"/><Relationship Id="rId120" Type="http://schemas.openxmlformats.org/officeDocument/2006/relationships/customXml" Target="../ink/ink317.xml"/><Relationship Id="rId125" Type="http://schemas.openxmlformats.org/officeDocument/2006/relationships/image" Target="../media/image469.png"/><Relationship Id="rId7" Type="http://schemas.openxmlformats.org/officeDocument/2006/relationships/image" Target="../media/image410.png"/><Relationship Id="rId71" Type="http://schemas.openxmlformats.org/officeDocument/2006/relationships/image" Target="../media/image442.png"/><Relationship Id="rId92" Type="http://schemas.openxmlformats.org/officeDocument/2006/relationships/customXml" Target="../ink/ink303.xml"/><Relationship Id="rId2" Type="http://schemas.openxmlformats.org/officeDocument/2006/relationships/notesSlide" Target="../notesSlides/notesSlide35.xml"/><Relationship Id="rId29" Type="http://schemas.openxmlformats.org/officeDocument/2006/relationships/image" Target="../media/image421.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429.png"/><Relationship Id="rId66" Type="http://schemas.openxmlformats.org/officeDocument/2006/relationships/customXml" Target="../ink/ink290.xml"/><Relationship Id="rId87" Type="http://schemas.openxmlformats.org/officeDocument/2006/relationships/image" Target="../media/image450.png"/><Relationship Id="rId110" Type="http://schemas.openxmlformats.org/officeDocument/2006/relationships/customXml" Target="../ink/ink312.xml"/><Relationship Id="rId115" Type="http://schemas.openxmlformats.org/officeDocument/2006/relationships/image" Target="../media/image464.png"/><Relationship Id="rId131" Type="http://schemas.openxmlformats.org/officeDocument/2006/relationships/image" Target="../media/image472.png"/><Relationship Id="rId61" Type="http://schemas.openxmlformats.org/officeDocument/2006/relationships/image" Target="../media/image437.png"/><Relationship Id="rId82" Type="http://schemas.openxmlformats.org/officeDocument/2006/relationships/customXml" Target="../ink/ink298.xml"/><Relationship Id="rId19" Type="http://schemas.openxmlformats.org/officeDocument/2006/relationships/image" Target="../media/image416.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424.png"/><Relationship Id="rId56" Type="http://schemas.openxmlformats.org/officeDocument/2006/relationships/customXml" Target="../ink/ink285.xml"/><Relationship Id="rId77" Type="http://schemas.openxmlformats.org/officeDocument/2006/relationships/image" Target="../media/image445.png"/><Relationship Id="rId100" Type="http://schemas.openxmlformats.org/officeDocument/2006/relationships/customXml" Target="../ink/ink307.xml"/><Relationship Id="rId105" Type="http://schemas.openxmlformats.org/officeDocument/2006/relationships/image" Target="../media/image459.png"/><Relationship Id="rId126" Type="http://schemas.openxmlformats.org/officeDocument/2006/relationships/customXml" Target="../ink/ink320.xml"/><Relationship Id="rId8" Type="http://schemas.openxmlformats.org/officeDocument/2006/relationships/customXml" Target="../ink/ink261.xml"/><Relationship Id="rId51" Type="http://schemas.openxmlformats.org/officeDocument/2006/relationships/image" Target="../media/image432.png"/><Relationship Id="rId72" Type="http://schemas.openxmlformats.org/officeDocument/2006/relationships/customXml" Target="../ink/ink293.xml"/><Relationship Id="rId93" Type="http://schemas.openxmlformats.org/officeDocument/2006/relationships/image" Target="../media/image453.png"/><Relationship Id="rId98" Type="http://schemas.openxmlformats.org/officeDocument/2006/relationships/customXml" Target="../ink/ink306.xml"/><Relationship Id="rId121" Type="http://schemas.openxmlformats.org/officeDocument/2006/relationships/image" Target="../media/image467.png"/><Relationship Id="rId3" Type="http://schemas.openxmlformats.org/officeDocument/2006/relationships/image" Target="../media/image380.png"/><Relationship Id="rId25" Type="http://schemas.openxmlformats.org/officeDocument/2006/relationships/image" Target="../media/image419.png"/><Relationship Id="rId46" Type="http://schemas.openxmlformats.org/officeDocument/2006/relationships/customXml" Target="../ink/ink280.xml"/><Relationship Id="rId67" Type="http://schemas.openxmlformats.org/officeDocument/2006/relationships/image" Target="../media/image440.png"/><Relationship Id="rId116" Type="http://schemas.openxmlformats.org/officeDocument/2006/relationships/customXml" Target="../ink/ink315.xml"/><Relationship Id="rId20" Type="http://schemas.openxmlformats.org/officeDocument/2006/relationships/customXml" Target="../ink/ink267.xml"/><Relationship Id="rId41" Type="http://schemas.openxmlformats.org/officeDocument/2006/relationships/image" Target="../media/image427.png"/><Relationship Id="rId62" Type="http://schemas.openxmlformats.org/officeDocument/2006/relationships/customXml" Target="../ink/ink288.xml"/><Relationship Id="rId83" Type="http://schemas.openxmlformats.org/officeDocument/2006/relationships/image" Target="../media/image448.png"/><Relationship Id="rId88" Type="http://schemas.openxmlformats.org/officeDocument/2006/relationships/customXml" Target="../ink/ink301.xml"/><Relationship Id="rId111" Type="http://schemas.openxmlformats.org/officeDocument/2006/relationships/image" Target="../media/image462.png"/><Relationship Id="rId132" Type="http://schemas.openxmlformats.org/officeDocument/2006/relationships/customXml" Target="../ink/ink323.xml"/><Relationship Id="rId15" Type="http://schemas.openxmlformats.org/officeDocument/2006/relationships/image" Target="../media/image414.png"/><Relationship Id="rId36" Type="http://schemas.openxmlformats.org/officeDocument/2006/relationships/customXml" Target="../ink/ink275.xml"/><Relationship Id="rId57" Type="http://schemas.openxmlformats.org/officeDocument/2006/relationships/image" Target="../media/image435.png"/><Relationship Id="rId106" Type="http://schemas.openxmlformats.org/officeDocument/2006/relationships/customXml" Target="../ink/ink310.xml"/><Relationship Id="rId127" Type="http://schemas.openxmlformats.org/officeDocument/2006/relationships/image" Target="../media/image470.png"/><Relationship Id="rId10" Type="http://schemas.openxmlformats.org/officeDocument/2006/relationships/customXml" Target="../ink/ink262.xml"/><Relationship Id="rId31" Type="http://schemas.openxmlformats.org/officeDocument/2006/relationships/image" Target="../media/image422.png"/><Relationship Id="rId52" Type="http://schemas.openxmlformats.org/officeDocument/2006/relationships/customXml" Target="../ink/ink283.xml"/><Relationship Id="rId73" Type="http://schemas.openxmlformats.org/officeDocument/2006/relationships/image" Target="../media/image443.png"/><Relationship Id="rId78" Type="http://schemas.openxmlformats.org/officeDocument/2006/relationships/customXml" Target="../ink/ink296.xml"/><Relationship Id="rId94" Type="http://schemas.openxmlformats.org/officeDocument/2006/relationships/customXml" Target="../ink/ink304.xml"/><Relationship Id="rId99" Type="http://schemas.openxmlformats.org/officeDocument/2006/relationships/image" Target="../media/image456.png"/><Relationship Id="rId101" Type="http://schemas.openxmlformats.org/officeDocument/2006/relationships/image" Target="../media/image457.png"/><Relationship Id="rId122" Type="http://schemas.openxmlformats.org/officeDocument/2006/relationships/customXml" Target="../ink/ink318.xml"/><Relationship Id="rId4" Type="http://schemas.openxmlformats.org/officeDocument/2006/relationships/customXml" Target="../ink/ink259.xml"/><Relationship Id="rId9" Type="http://schemas.openxmlformats.org/officeDocument/2006/relationships/image" Target="../media/image411.png"/><Relationship Id="rId26" Type="http://schemas.openxmlformats.org/officeDocument/2006/relationships/customXml" Target="../ink/ink270.xml"/><Relationship Id="rId47" Type="http://schemas.openxmlformats.org/officeDocument/2006/relationships/image" Target="../media/image430.png"/><Relationship Id="rId68" Type="http://schemas.openxmlformats.org/officeDocument/2006/relationships/customXml" Target="../ink/ink291.xml"/><Relationship Id="rId89" Type="http://schemas.openxmlformats.org/officeDocument/2006/relationships/image" Target="../media/image451.png"/><Relationship Id="rId112" Type="http://schemas.openxmlformats.org/officeDocument/2006/relationships/customXml" Target="../ink/ink313.xml"/><Relationship Id="rId133" Type="http://schemas.openxmlformats.org/officeDocument/2006/relationships/image" Target="../media/image473.png"/></Relationships>
</file>

<file path=ppt/slides/_rels/slide47.xml.rels><?xml version="1.0" encoding="UTF-8" standalone="yes"?>
<Relationships xmlns="http://schemas.openxmlformats.org/package/2006/relationships"><Relationship Id="rId8" Type="http://schemas.openxmlformats.org/officeDocument/2006/relationships/customXml" Target="../ink/ink327.xml"/><Relationship Id="rId3" Type="http://schemas.openxmlformats.org/officeDocument/2006/relationships/image" Target="../media/image381.png"/><Relationship Id="rId7" Type="http://schemas.openxmlformats.org/officeDocument/2006/relationships/image" Target="../media/image4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ustomXml" Target="../ink/ink326.xml"/><Relationship Id="rId5" Type="http://schemas.openxmlformats.org/officeDocument/2006/relationships/image" Target="../media/image476.png"/><Relationship Id="rId4" Type="http://schemas.openxmlformats.org/officeDocument/2006/relationships/customXml" Target="../ink/ink325.xml"/><Relationship Id="rId9" Type="http://schemas.openxmlformats.org/officeDocument/2006/relationships/image" Target="../media/image478.png"/></Relationships>
</file>

<file path=ppt/slides/_rels/slide48.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5.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83.png"/><Relationship Id="rId4" Type="http://schemas.openxmlformats.org/officeDocument/2006/relationships/customXml" Target="../ink/ink328.xml"/></Relationships>
</file>

<file path=ppt/slides/_rels/slide52.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image" Target="../media/image487.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customXml" Target="../ink/ink330.xml"/><Relationship Id="rId5" Type="http://schemas.openxmlformats.org/officeDocument/2006/relationships/image" Target="../media/image486.png"/><Relationship Id="rId4" Type="http://schemas.openxmlformats.org/officeDocument/2006/relationships/customXml" Target="../ink/ink329.xml"/></Relationships>
</file>

<file path=ppt/slides/_rels/slide53.xml.rels><?xml version="1.0" encoding="UTF-8" standalone="yes"?>
<Relationships xmlns="http://schemas.openxmlformats.org/package/2006/relationships"><Relationship Id="rId3" Type="http://schemas.openxmlformats.org/officeDocument/2006/relationships/hyperlink" Target="http://www.beilstein-institut.de/bozen2004/proceedings/Cornish/Cornish.htm" TargetMode="External"/><Relationship Id="rId2" Type="http://schemas.openxmlformats.org/officeDocument/2006/relationships/image" Target="../media/image388.png"/><Relationship Id="rId1" Type="http://schemas.openxmlformats.org/officeDocument/2006/relationships/slideLayout" Target="../slideLayouts/slideLayout7.xml"/><Relationship Id="rId4" Type="http://schemas.openxmlformats.org/officeDocument/2006/relationships/image" Target="../media/image389.png"/></Relationships>
</file>

<file path=ppt/slides/_rels/slide54.xml.rels><?xml version="1.0" encoding="UTF-8" standalone="yes"?>
<Relationships xmlns="http://schemas.openxmlformats.org/package/2006/relationships"><Relationship Id="rId26" Type="http://schemas.openxmlformats.org/officeDocument/2006/relationships/image" Target="../media/image501.png"/><Relationship Id="rId21" Type="http://schemas.openxmlformats.org/officeDocument/2006/relationships/customXml" Target="../ink/ink340.xml"/><Relationship Id="rId42" Type="http://schemas.openxmlformats.org/officeDocument/2006/relationships/image" Target="../media/image509.png"/><Relationship Id="rId47" Type="http://schemas.openxmlformats.org/officeDocument/2006/relationships/customXml" Target="../ink/ink353.xml"/><Relationship Id="rId63" Type="http://schemas.openxmlformats.org/officeDocument/2006/relationships/customXml" Target="../ink/ink361.xml"/><Relationship Id="rId68" Type="http://schemas.openxmlformats.org/officeDocument/2006/relationships/image" Target="../media/image522.png"/><Relationship Id="rId2" Type="http://schemas.openxmlformats.org/officeDocument/2006/relationships/notesSlide" Target="../notesSlides/notesSlide39.xml"/><Relationship Id="rId16" Type="http://schemas.openxmlformats.org/officeDocument/2006/relationships/image" Target="../media/image4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500.png"/><Relationship Id="rId32" Type="http://schemas.openxmlformats.org/officeDocument/2006/relationships/image" Target="../media/image504.png"/><Relationship Id="rId37" Type="http://schemas.openxmlformats.org/officeDocument/2006/relationships/customXml" Target="../ink/ink348.xml"/><Relationship Id="rId40" Type="http://schemas.openxmlformats.org/officeDocument/2006/relationships/image" Target="../media/image508.png"/><Relationship Id="rId45" Type="http://schemas.openxmlformats.org/officeDocument/2006/relationships/customXml" Target="../ink/ink352.xml"/><Relationship Id="rId53" Type="http://schemas.openxmlformats.org/officeDocument/2006/relationships/customXml" Target="../ink/ink356.xml"/><Relationship Id="rId58" Type="http://schemas.openxmlformats.org/officeDocument/2006/relationships/image" Target="../media/image517.png"/><Relationship Id="rId66" Type="http://schemas.openxmlformats.org/officeDocument/2006/relationships/image" Target="../media/image521.png"/><Relationship Id="rId74" Type="http://schemas.openxmlformats.org/officeDocument/2006/relationships/image" Target="../media/image525.png"/><Relationship Id="rId5" Type="http://schemas.openxmlformats.org/officeDocument/2006/relationships/customXml" Target="../ink/ink332.xml"/><Relationship Id="rId61" Type="http://schemas.openxmlformats.org/officeDocument/2006/relationships/customXml" Target="../ink/ink360.xml"/><Relationship Id="rId19" Type="http://schemas.openxmlformats.org/officeDocument/2006/relationships/customXml" Target="../ink/ink339.xml"/><Relationship Id="rId14" Type="http://schemas.openxmlformats.org/officeDocument/2006/relationships/image" Target="../media/image495.png"/><Relationship Id="rId22" Type="http://schemas.openxmlformats.org/officeDocument/2006/relationships/image" Target="../media/image499.png"/><Relationship Id="rId27" Type="http://schemas.openxmlformats.org/officeDocument/2006/relationships/customXml" Target="../ink/ink343.xml"/><Relationship Id="rId30" Type="http://schemas.openxmlformats.org/officeDocument/2006/relationships/image" Target="../media/image5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512.png"/><Relationship Id="rId56" Type="http://schemas.openxmlformats.org/officeDocument/2006/relationships/image" Target="../media/image516.png"/><Relationship Id="rId64" Type="http://schemas.openxmlformats.org/officeDocument/2006/relationships/image" Target="../media/image520.png"/><Relationship Id="rId69" Type="http://schemas.openxmlformats.org/officeDocument/2006/relationships/customXml" Target="../ink/ink364.xml"/><Relationship Id="rId8" Type="http://schemas.openxmlformats.org/officeDocument/2006/relationships/image" Target="../media/image492.png"/><Relationship Id="rId51" Type="http://schemas.openxmlformats.org/officeDocument/2006/relationships/customXml" Target="../ink/ink355.xml"/><Relationship Id="rId72" Type="http://schemas.openxmlformats.org/officeDocument/2006/relationships/image" Target="../media/image524.png"/><Relationship Id="rId3" Type="http://schemas.openxmlformats.org/officeDocument/2006/relationships/customXml" Target="../ink/ink331.xml"/><Relationship Id="rId12" Type="http://schemas.openxmlformats.org/officeDocument/2006/relationships/image" Target="../media/image4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507.png"/><Relationship Id="rId46" Type="http://schemas.openxmlformats.org/officeDocument/2006/relationships/image" Target="../media/image511.png"/><Relationship Id="rId59" Type="http://schemas.openxmlformats.org/officeDocument/2006/relationships/customXml" Target="../ink/ink359.xml"/><Relationship Id="rId67" Type="http://schemas.openxmlformats.org/officeDocument/2006/relationships/customXml" Target="../ink/ink363.xml"/><Relationship Id="rId20" Type="http://schemas.openxmlformats.org/officeDocument/2006/relationships/image" Target="../media/image498.png"/><Relationship Id="rId41" Type="http://schemas.openxmlformats.org/officeDocument/2006/relationships/customXml" Target="../ink/ink350.xml"/><Relationship Id="rId54" Type="http://schemas.openxmlformats.org/officeDocument/2006/relationships/image" Target="../media/image515.png"/><Relationship Id="rId62" Type="http://schemas.openxmlformats.org/officeDocument/2006/relationships/image" Target="../media/image519.png"/><Relationship Id="rId70" Type="http://schemas.openxmlformats.org/officeDocument/2006/relationships/image" Target="../media/image523.png"/><Relationship Id="rId1" Type="http://schemas.openxmlformats.org/officeDocument/2006/relationships/slideLayout" Target="../slideLayouts/slideLayout2.xml"/><Relationship Id="rId6" Type="http://schemas.openxmlformats.org/officeDocument/2006/relationships/image" Target="../media/image491.png"/><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502.png"/><Relationship Id="rId36" Type="http://schemas.openxmlformats.org/officeDocument/2006/relationships/image" Target="../media/image506.png"/><Relationship Id="rId49" Type="http://schemas.openxmlformats.org/officeDocument/2006/relationships/customXml" Target="../ink/ink354.xml"/><Relationship Id="rId57" Type="http://schemas.openxmlformats.org/officeDocument/2006/relationships/customXml" Target="../ink/ink358.xml"/><Relationship Id="rId10" Type="http://schemas.openxmlformats.org/officeDocument/2006/relationships/image" Target="../media/image493.png"/><Relationship Id="rId31" Type="http://schemas.openxmlformats.org/officeDocument/2006/relationships/customXml" Target="../ink/ink345.xml"/><Relationship Id="rId44" Type="http://schemas.openxmlformats.org/officeDocument/2006/relationships/image" Target="../media/image510.png"/><Relationship Id="rId52" Type="http://schemas.openxmlformats.org/officeDocument/2006/relationships/image" Target="../media/image514.png"/><Relationship Id="rId60" Type="http://schemas.openxmlformats.org/officeDocument/2006/relationships/image" Target="../media/image518.png"/><Relationship Id="rId65" Type="http://schemas.openxmlformats.org/officeDocument/2006/relationships/customXml" Target="../ink/ink362.xml"/><Relationship Id="rId73" Type="http://schemas.openxmlformats.org/officeDocument/2006/relationships/customXml" Target="../ink/ink366.xml"/><Relationship Id="rId4" Type="http://schemas.openxmlformats.org/officeDocument/2006/relationships/image" Target="../media/image490.png"/><Relationship Id="rId9" Type="http://schemas.openxmlformats.org/officeDocument/2006/relationships/customXml" Target="../ink/ink334.xml"/><Relationship Id="rId13" Type="http://schemas.openxmlformats.org/officeDocument/2006/relationships/customXml" Target="../ink/ink336.xml"/><Relationship Id="rId18" Type="http://schemas.openxmlformats.org/officeDocument/2006/relationships/image" Target="../media/image497.png"/><Relationship Id="rId39" Type="http://schemas.openxmlformats.org/officeDocument/2006/relationships/customXml" Target="../ink/ink349.xml"/><Relationship Id="rId34" Type="http://schemas.openxmlformats.org/officeDocument/2006/relationships/image" Target="../media/image505.png"/><Relationship Id="rId50" Type="http://schemas.openxmlformats.org/officeDocument/2006/relationships/image" Target="../media/image513.png"/><Relationship Id="rId55" Type="http://schemas.openxmlformats.org/officeDocument/2006/relationships/customXml" Target="../ink/ink357.xml"/><Relationship Id="rId7" Type="http://schemas.openxmlformats.org/officeDocument/2006/relationships/customXml" Target="../ink/ink333.xml"/><Relationship Id="rId71" Type="http://schemas.openxmlformats.org/officeDocument/2006/relationships/customXml" Target="../ink/ink365.xml"/></Relationships>
</file>

<file path=ppt/slides/_rels/slide55.xml.rels><?xml version="1.0" encoding="UTF-8" standalone="yes"?>
<Relationships xmlns="http://schemas.openxmlformats.org/package/2006/relationships"><Relationship Id="rId26" Type="http://schemas.openxmlformats.org/officeDocument/2006/relationships/image" Target="../media/image538.png"/><Relationship Id="rId21" Type="http://schemas.openxmlformats.org/officeDocument/2006/relationships/customXml" Target="../ink/ink376.xml"/><Relationship Id="rId42" Type="http://schemas.openxmlformats.org/officeDocument/2006/relationships/image" Target="../media/image546.png"/><Relationship Id="rId47" Type="http://schemas.openxmlformats.org/officeDocument/2006/relationships/customXml" Target="../ink/ink389.xml"/><Relationship Id="rId63" Type="http://schemas.openxmlformats.org/officeDocument/2006/relationships/customXml" Target="../ink/ink397.xml"/><Relationship Id="rId68" Type="http://schemas.openxmlformats.org/officeDocument/2006/relationships/image" Target="../media/image559.png"/><Relationship Id="rId7" Type="http://schemas.openxmlformats.org/officeDocument/2006/relationships/customXml" Target="../ink/ink369.xml"/><Relationship Id="rId2" Type="http://schemas.openxmlformats.org/officeDocument/2006/relationships/image" Target="../media/image390.png"/><Relationship Id="rId16" Type="http://schemas.openxmlformats.org/officeDocument/2006/relationships/image" Target="../media/image533.png"/><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537.png"/><Relationship Id="rId32" Type="http://schemas.openxmlformats.org/officeDocument/2006/relationships/image" Target="../media/image541.png"/><Relationship Id="rId37" Type="http://schemas.openxmlformats.org/officeDocument/2006/relationships/customXml" Target="../ink/ink384.xml"/><Relationship Id="rId40" Type="http://schemas.openxmlformats.org/officeDocument/2006/relationships/image" Target="../media/image545.png"/><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554.png"/><Relationship Id="rId66" Type="http://schemas.openxmlformats.org/officeDocument/2006/relationships/image" Target="../media/image558.png"/><Relationship Id="rId5" Type="http://schemas.openxmlformats.org/officeDocument/2006/relationships/customXml" Target="../ink/ink368.xml"/><Relationship Id="rId61" Type="http://schemas.openxmlformats.org/officeDocument/2006/relationships/customXml" Target="../ink/ink396.xml"/><Relationship Id="rId19" Type="http://schemas.openxmlformats.org/officeDocument/2006/relationships/customXml" Target="../ink/ink375.xml"/><Relationship Id="rId14" Type="http://schemas.openxmlformats.org/officeDocument/2006/relationships/image" Target="../media/image532.png"/><Relationship Id="rId22" Type="http://schemas.openxmlformats.org/officeDocument/2006/relationships/image" Target="../media/image536.png"/><Relationship Id="rId27" Type="http://schemas.openxmlformats.org/officeDocument/2006/relationships/customXml" Target="../ink/ink379.xml"/><Relationship Id="rId30" Type="http://schemas.openxmlformats.org/officeDocument/2006/relationships/image" Target="../media/image540.png"/><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549.png"/><Relationship Id="rId56" Type="http://schemas.openxmlformats.org/officeDocument/2006/relationships/image" Target="../media/image553.png"/><Relationship Id="rId64" Type="http://schemas.openxmlformats.org/officeDocument/2006/relationships/image" Target="../media/image557.png"/><Relationship Id="rId69" Type="http://schemas.openxmlformats.org/officeDocument/2006/relationships/customXml" Target="../ink/ink400.xml"/><Relationship Id="rId8" Type="http://schemas.openxmlformats.org/officeDocument/2006/relationships/image" Target="../media/image529.png"/><Relationship Id="rId51" Type="http://schemas.openxmlformats.org/officeDocument/2006/relationships/customXml" Target="../ink/ink391.xml"/><Relationship Id="rId3" Type="http://schemas.openxmlformats.org/officeDocument/2006/relationships/customXml" Target="../ink/ink367.xml"/><Relationship Id="rId12" Type="http://schemas.openxmlformats.org/officeDocument/2006/relationships/image" Target="../media/image531.png"/><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544.png"/><Relationship Id="rId46" Type="http://schemas.openxmlformats.org/officeDocument/2006/relationships/image" Target="../media/image548.png"/><Relationship Id="rId59" Type="http://schemas.openxmlformats.org/officeDocument/2006/relationships/customXml" Target="../ink/ink395.xml"/><Relationship Id="rId67" Type="http://schemas.openxmlformats.org/officeDocument/2006/relationships/customXml" Target="../ink/ink399.xml"/><Relationship Id="rId20" Type="http://schemas.openxmlformats.org/officeDocument/2006/relationships/image" Target="../media/image535.png"/><Relationship Id="rId41" Type="http://schemas.openxmlformats.org/officeDocument/2006/relationships/customXml" Target="../ink/ink386.xml"/><Relationship Id="rId54" Type="http://schemas.openxmlformats.org/officeDocument/2006/relationships/image" Target="../media/image552.png"/><Relationship Id="rId62" Type="http://schemas.openxmlformats.org/officeDocument/2006/relationships/image" Target="../media/image556.png"/><Relationship Id="rId70"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528.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539.png"/><Relationship Id="rId36" Type="http://schemas.openxmlformats.org/officeDocument/2006/relationships/image" Target="../media/image543.png"/><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530.png"/><Relationship Id="rId31" Type="http://schemas.openxmlformats.org/officeDocument/2006/relationships/customXml" Target="../ink/ink381.xml"/><Relationship Id="rId44" Type="http://schemas.openxmlformats.org/officeDocument/2006/relationships/image" Target="../media/image547.png"/><Relationship Id="rId52" Type="http://schemas.openxmlformats.org/officeDocument/2006/relationships/image" Target="../media/image551.png"/><Relationship Id="rId60" Type="http://schemas.openxmlformats.org/officeDocument/2006/relationships/image" Target="../media/image555.png"/><Relationship Id="rId65" Type="http://schemas.openxmlformats.org/officeDocument/2006/relationships/customXml" Target="../ink/ink398.xml"/><Relationship Id="rId4" Type="http://schemas.openxmlformats.org/officeDocument/2006/relationships/image" Target="../media/image527.png"/><Relationship Id="rId9" Type="http://schemas.openxmlformats.org/officeDocument/2006/relationships/customXml" Target="../ink/ink370.xml"/><Relationship Id="rId13" Type="http://schemas.openxmlformats.org/officeDocument/2006/relationships/customXml" Target="../ink/ink372.xml"/><Relationship Id="rId18" Type="http://schemas.openxmlformats.org/officeDocument/2006/relationships/image" Target="../media/image534.png"/><Relationship Id="rId39" Type="http://schemas.openxmlformats.org/officeDocument/2006/relationships/customXml" Target="../ink/ink385.xml"/><Relationship Id="rId34" Type="http://schemas.openxmlformats.org/officeDocument/2006/relationships/image" Target="../media/image542.png"/><Relationship Id="rId50" Type="http://schemas.openxmlformats.org/officeDocument/2006/relationships/image" Target="../media/image550.png"/><Relationship Id="rId55" Type="http://schemas.openxmlformats.org/officeDocument/2006/relationships/customXml" Target="../ink/ink393.xml"/></Relationships>
</file>

<file path=ppt/slides/_rels/slide56.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customXml" Target="../ink/ink405.xml"/><Relationship Id="rId18" Type="http://schemas.openxmlformats.org/officeDocument/2006/relationships/image" Target="../media/image570.png"/><Relationship Id="rId26" Type="http://schemas.openxmlformats.org/officeDocument/2006/relationships/image" Target="../media/image574.png"/><Relationship Id="rId39" Type="http://schemas.openxmlformats.org/officeDocument/2006/relationships/customXml" Target="../ink/ink418.xml"/><Relationship Id="rId21" Type="http://schemas.openxmlformats.org/officeDocument/2006/relationships/customXml" Target="../ink/ink409.xml"/><Relationship Id="rId34" Type="http://schemas.openxmlformats.org/officeDocument/2006/relationships/image" Target="../media/image578.png"/><Relationship Id="rId7" Type="http://schemas.openxmlformats.org/officeDocument/2006/relationships/customXml" Target="../ink/ink402.xml"/><Relationship Id="rId12" Type="http://schemas.openxmlformats.org/officeDocument/2006/relationships/image" Target="../media/image567.png"/><Relationship Id="rId17" Type="http://schemas.openxmlformats.org/officeDocument/2006/relationships/customXml" Target="../ink/ink407.xml"/><Relationship Id="rId25" Type="http://schemas.openxmlformats.org/officeDocument/2006/relationships/customXml" Target="../ink/ink411.xml"/><Relationship Id="rId33" Type="http://schemas.openxmlformats.org/officeDocument/2006/relationships/customXml" Target="../ink/ink415.xml"/><Relationship Id="rId38" Type="http://schemas.openxmlformats.org/officeDocument/2006/relationships/image" Target="../media/image580.png"/><Relationship Id="rId2" Type="http://schemas.openxmlformats.org/officeDocument/2006/relationships/notesSlide" Target="../notesSlides/notesSlide41.xml"/><Relationship Id="rId16" Type="http://schemas.openxmlformats.org/officeDocument/2006/relationships/image" Target="../media/image569.png"/><Relationship Id="rId20" Type="http://schemas.openxmlformats.org/officeDocument/2006/relationships/image" Target="../media/image571.png"/><Relationship Id="rId29" Type="http://schemas.openxmlformats.org/officeDocument/2006/relationships/customXml" Target="../ink/ink413.xml"/><Relationship Id="rId1" Type="http://schemas.openxmlformats.org/officeDocument/2006/relationships/slideLayout" Target="../slideLayouts/slideLayout7.xml"/><Relationship Id="rId6" Type="http://schemas.openxmlformats.org/officeDocument/2006/relationships/image" Target="../media/image564.png"/><Relationship Id="rId11" Type="http://schemas.openxmlformats.org/officeDocument/2006/relationships/customXml" Target="../ink/ink404.xml"/><Relationship Id="rId24" Type="http://schemas.openxmlformats.org/officeDocument/2006/relationships/image" Target="../media/image573.png"/><Relationship Id="rId32" Type="http://schemas.openxmlformats.org/officeDocument/2006/relationships/image" Target="../media/image577.png"/><Relationship Id="rId37" Type="http://schemas.openxmlformats.org/officeDocument/2006/relationships/customXml" Target="../ink/ink417.xml"/><Relationship Id="rId40" Type="http://schemas.openxmlformats.org/officeDocument/2006/relationships/image" Target="../media/image581.png"/><Relationship Id="rId5" Type="http://schemas.openxmlformats.org/officeDocument/2006/relationships/customXml" Target="../ink/ink401.xml"/><Relationship Id="rId15" Type="http://schemas.openxmlformats.org/officeDocument/2006/relationships/customXml" Target="../ink/ink406.xml"/><Relationship Id="rId23" Type="http://schemas.openxmlformats.org/officeDocument/2006/relationships/customXml" Target="../ink/ink410.xml"/><Relationship Id="rId28" Type="http://schemas.openxmlformats.org/officeDocument/2006/relationships/image" Target="../media/image575.png"/><Relationship Id="rId36" Type="http://schemas.openxmlformats.org/officeDocument/2006/relationships/image" Target="../media/image579.png"/><Relationship Id="rId10" Type="http://schemas.openxmlformats.org/officeDocument/2006/relationships/image" Target="../media/image566.png"/><Relationship Id="rId19" Type="http://schemas.openxmlformats.org/officeDocument/2006/relationships/customXml" Target="../ink/ink408.xml"/><Relationship Id="rId31" Type="http://schemas.openxmlformats.org/officeDocument/2006/relationships/customXml" Target="../ink/ink414.xml"/><Relationship Id="rId4" Type="http://schemas.openxmlformats.org/officeDocument/2006/relationships/image" Target="../media/image393.png"/><Relationship Id="rId9" Type="http://schemas.openxmlformats.org/officeDocument/2006/relationships/customXml" Target="../ink/ink403.xml"/><Relationship Id="rId14" Type="http://schemas.openxmlformats.org/officeDocument/2006/relationships/image" Target="../media/image568.png"/><Relationship Id="rId22" Type="http://schemas.openxmlformats.org/officeDocument/2006/relationships/image" Target="../media/image572.png"/><Relationship Id="rId27" Type="http://schemas.openxmlformats.org/officeDocument/2006/relationships/customXml" Target="../ink/ink412.xml"/><Relationship Id="rId30" Type="http://schemas.openxmlformats.org/officeDocument/2006/relationships/image" Target="../media/image576.png"/><Relationship Id="rId35" Type="http://schemas.openxmlformats.org/officeDocument/2006/relationships/customXml" Target="../ink/ink416.xml"/><Relationship Id="rId8" Type="http://schemas.openxmlformats.org/officeDocument/2006/relationships/image" Target="../media/image565.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94.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5.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9.w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00.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7.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0.jpeg"/><Relationship Id="rId2" Type="http://schemas.openxmlformats.org/officeDocument/2006/relationships/hyperlink" Target="http://en.wikipedia.org/wiki/File:FigureB1H.JP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7.xml"/><Relationship Id="rId4" Type="http://schemas.openxmlformats.org/officeDocument/2006/relationships/image" Target="../media/image484.png"/></Relationships>
</file>

<file path=ppt/slides/_rels/slide8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89.png"/><Relationship Id="rId4" Type="http://schemas.openxmlformats.org/officeDocument/2006/relationships/image" Target="../media/image4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008380" y="811530"/>
            <a:ext cx="772350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7 </a:t>
            </a:r>
            <a:r>
              <a:rPr lang="en-US" altLang="zh-CN" sz="4000" b="1" dirty="0">
                <a:solidFill>
                  <a:schemeClr val="tx2">
                    <a:lumMod val="75000"/>
                  </a:schemeClr>
                </a:solidFill>
                <a:latin typeface="Times New Roman" panose="02020603050405020304" pitchFamily="18" charset="0"/>
                <a:cs typeface="Times New Roman" panose="02020603050405020304" pitchFamily="18" charset="0"/>
                <a:sym typeface="+mn-ea"/>
              </a:rPr>
              <a:t>Techniques for study protein-protein interaction</a:t>
            </a:r>
            <a:endParaRPr kumimoji="0" lang="en-US" altLang="zh-CN" sz="4000" b="1" i="0" u="none" strike="noStrike" cap="none" spc="0" normalizeH="0" baseline="0" dirty="0">
              <a:solidFill>
                <a:schemeClr val="tx2">
                  <a:lumMod val="75000"/>
                </a:schemeClr>
              </a:solidFill>
              <a:latin typeface="Times New Roman" panose="02020603050405020304" pitchFamily="18" charset="0"/>
              <a:cs typeface="Times New Roman" panose="02020603050405020304" pitchFamily="18" charset="0"/>
            </a:endParaRPr>
          </a:p>
          <a:p>
            <a:r>
              <a:rPr lang="en-US" altLang="zh-CN" sz="4000" b="1" dirty="0">
                <a:solidFill>
                  <a:schemeClr val="tx2">
                    <a:lumMod val="75000"/>
                  </a:schemeClr>
                </a:solidFill>
                <a:latin typeface="Times New Roman" panose="02020603050405020304" pitchFamily="18" charset="0"/>
                <a:cs typeface="Times New Roman" panose="02020603050405020304" pitchFamily="18" charset="0"/>
                <a:sym typeface="+mn-ea"/>
              </a:rPr>
              <a:t>-- Interaction proteomics</a:t>
            </a:r>
            <a:endParaRPr kumimoji="0" lang="en-US" altLang="zh-CN" sz="4000" b="1" i="0" u="none" strike="noStrike" cap="none" spc="0" normalizeH="0" baseline="0" dirty="0">
              <a:solidFill>
                <a:schemeClr val="tx2">
                  <a:lumMod val="75000"/>
                </a:schemeClr>
              </a:solidFill>
              <a:latin typeface="Times New Roman" panose="02020603050405020304" pitchFamily="18" charset="0"/>
              <a:cs typeface="Times New Roman" panose="02020603050405020304" pitchFamily="18" charset="0"/>
            </a:endParaRPr>
          </a:p>
          <a:p>
            <a:endParaRPr lang="en-US" altLang="zh-CN" sz="40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Subtitle 2"/>
          <p:cNvSpPr txBox="1"/>
          <p:nvPr/>
        </p:nvSpPr>
        <p:spPr bwMode="auto">
          <a:xfrm>
            <a:off x="647439" y="3099574"/>
            <a:ext cx="7848872" cy="170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2pPr>
            <a:lvl3pPr marL="1143000" indent="-228600" algn="l" rtl="0" fontAlgn="base">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itchFamily="2" charset="-122"/>
              </a:defRPr>
            </a:lvl3pPr>
            <a:lvl4pPr marL="1600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4pPr>
            <a:lvl5pPr marL="20574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itchFamily="2" charset="-122"/>
              </a:defRPr>
            </a:lvl9pPr>
          </a:lstStyle>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2400" kern="0" dirty="0" err="1">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Qiang</a:t>
            </a: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Fan</a:t>
            </a:r>
          </a:p>
          <a:p>
            <a:pPr marL="0" indent="0" algn="ctr">
              <a:buFont typeface="Wingdings" panose="05000000000000000000" pitchFamily="2" charset="2"/>
              <a:buNone/>
              <a:defRPr/>
            </a:pPr>
            <a:r>
              <a:rPr lang="en-US" altLang="zh-CN" sz="2400" kern="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East China University of Science and Technolog</a:t>
            </a:r>
            <a:endParaRPr lang="en-US" sz="2400" kern="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1835150" y="541338"/>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Interactions</a:t>
            </a:r>
          </a:p>
        </p:txBody>
      </p:sp>
      <p:sp>
        <p:nvSpPr>
          <p:cNvPr id="19458" name="Oval 6"/>
          <p:cNvSpPr/>
          <p:nvPr/>
        </p:nvSpPr>
        <p:spPr>
          <a:xfrm>
            <a:off x="468313" y="3934460"/>
            <a:ext cx="2303462" cy="1368425"/>
          </a:xfrm>
          <a:prstGeom prst="ellipse">
            <a:avLst/>
          </a:prstGeom>
          <a:solidFill>
            <a:schemeClr val="accent3"/>
          </a:solid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rgbClr val="FF0000"/>
                </a:solidFill>
                <a:latin typeface="Times New Roman" panose="02020603050405020304" pitchFamily="18" charset="0"/>
                <a:ea typeface="宋体" panose="02010600030101010101" pitchFamily="2" charset="-122"/>
              </a:rPr>
              <a:t>small molecules</a:t>
            </a:r>
            <a:r>
              <a:rPr lang="en-US" altLang="zh-CN" sz="2400" dirty="0">
                <a:solidFill>
                  <a:srgbClr val="FF0000"/>
                </a:solidFill>
                <a:latin typeface="Times New Roman" panose="02020603050405020304" pitchFamily="18" charset="0"/>
                <a:ea typeface="宋体" panose="02010600030101010101" pitchFamily="2" charset="-122"/>
              </a:rPr>
              <a:t> </a:t>
            </a:r>
          </a:p>
        </p:txBody>
      </p:sp>
      <p:grpSp>
        <p:nvGrpSpPr>
          <p:cNvPr id="19459" name="组合 3"/>
          <p:cNvGrpSpPr/>
          <p:nvPr/>
        </p:nvGrpSpPr>
        <p:grpSpPr>
          <a:xfrm>
            <a:off x="1908175" y="1773238"/>
            <a:ext cx="6407150" cy="3529012"/>
            <a:chOff x="3005" y="2793"/>
            <a:chExt cx="10089" cy="5556"/>
          </a:xfrm>
          <a:solidFill>
            <a:schemeClr val="accent3"/>
          </a:solidFill>
        </p:grpSpPr>
        <p:sp>
          <p:nvSpPr>
            <p:cNvPr id="19460" name="Oval 3"/>
            <p:cNvSpPr/>
            <p:nvPr/>
          </p:nvSpPr>
          <p:spPr>
            <a:xfrm>
              <a:off x="5047" y="2792"/>
              <a:ext cx="3627" cy="2155"/>
            </a:xfrm>
            <a:prstGeom prst="ellipse">
              <a:avLst/>
            </a:prstGeom>
            <a:grp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rgbClr val="FF0000"/>
                  </a:solidFill>
                  <a:latin typeface="Times New Roman" panose="02020603050405020304" pitchFamily="18" charset="0"/>
                  <a:ea typeface="宋体" panose="02010600030101010101" pitchFamily="2" charset="-122"/>
                </a:rPr>
                <a:t>proteins</a:t>
              </a:r>
            </a:p>
          </p:txBody>
        </p:sp>
        <p:sp>
          <p:nvSpPr>
            <p:cNvPr id="19461" name="Oval 4"/>
            <p:cNvSpPr/>
            <p:nvPr/>
          </p:nvSpPr>
          <p:spPr>
            <a:xfrm>
              <a:off x="9467" y="6195"/>
              <a:ext cx="3627" cy="2155"/>
            </a:xfrm>
            <a:prstGeom prst="ellipse">
              <a:avLst/>
            </a:prstGeom>
            <a:grp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rgbClr val="FF0000"/>
                  </a:solidFill>
                  <a:latin typeface="Times New Roman" panose="02020603050405020304" pitchFamily="18" charset="0"/>
                  <a:ea typeface="宋体" panose="02010600030101010101" pitchFamily="2" charset="-122"/>
                </a:rPr>
                <a:t>proteins</a:t>
              </a:r>
            </a:p>
          </p:txBody>
        </p:sp>
        <p:sp>
          <p:nvSpPr>
            <p:cNvPr id="19462" name="Oval 5"/>
            <p:cNvSpPr/>
            <p:nvPr/>
          </p:nvSpPr>
          <p:spPr>
            <a:xfrm>
              <a:off x="5045" y="6195"/>
              <a:ext cx="3627" cy="2155"/>
            </a:xfrm>
            <a:prstGeom prst="ellipse">
              <a:avLst/>
            </a:prstGeom>
            <a:grp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rgbClr val="FF0000"/>
                  </a:solidFill>
                  <a:latin typeface="Times New Roman" panose="02020603050405020304" pitchFamily="18" charset="0"/>
                  <a:ea typeface="宋体" panose="02010600030101010101" pitchFamily="2" charset="-122"/>
                </a:rPr>
                <a:t>nucleic acids</a:t>
              </a:r>
            </a:p>
          </p:txBody>
        </p:sp>
        <p:sp>
          <p:nvSpPr>
            <p:cNvPr id="19463" name="Line 7"/>
            <p:cNvSpPr/>
            <p:nvPr/>
          </p:nvSpPr>
          <p:spPr>
            <a:xfrm flipH="1">
              <a:off x="3005" y="4832"/>
              <a:ext cx="2380" cy="1362"/>
            </a:xfrm>
            <a:prstGeom prst="line">
              <a:avLst/>
            </a:prstGeom>
            <a:grpFill/>
            <a:ln w="9525" cap="flat" cmpd="sng">
              <a:solidFill>
                <a:schemeClr val="tx1"/>
              </a:solidFill>
              <a:prstDash val="solid"/>
              <a:round/>
              <a:headEnd type="triangle" w="med" len="med"/>
              <a:tailEnd type="triangle" w="med" len="med"/>
            </a:ln>
          </p:spPr>
        </p:sp>
        <p:sp>
          <p:nvSpPr>
            <p:cNvPr id="19464" name="Line 8"/>
            <p:cNvSpPr/>
            <p:nvPr/>
          </p:nvSpPr>
          <p:spPr>
            <a:xfrm>
              <a:off x="6747" y="4947"/>
              <a:ext cx="0" cy="1247"/>
            </a:xfrm>
            <a:prstGeom prst="line">
              <a:avLst/>
            </a:prstGeom>
            <a:grpFill/>
            <a:ln w="9525" cap="flat" cmpd="sng">
              <a:solidFill>
                <a:schemeClr val="tx1"/>
              </a:solidFill>
              <a:prstDash val="solid"/>
              <a:round/>
              <a:headEnd type="triangle" w="med" len="med"/>
              <a:tailEnd type="triangle" w="med" len="med"/>
            </a:ln>
          </p:spPr>
        </p:sp>
        <p:sp>
          <p:nvSpPr>
            <p:cNvPr id="19465" name="Line 9"/>
            <p:cNvSpPr/>
            <p:nvPr/>
          </p:nvSpPr>
          <p:spPr>
            <a:xfrm>
              <a:off x="8220" y="4605"/>
              <a:ext cx="2722" cy="1590"/>
            </a:xfrm>
            <a:prstGeom prst="line">
              <a:avLst/>
            </a:prstGeom>
            <a:grpFill/>
            <a:ln w="9525" cap="flat" cmpd="sng">
              <a:solidFill>
                <a:schemeClr val="tx1"/>
              </a:solidFill>
              <a:prstDash val="solid"/>
              <a:round/>
              <a:headEnd type="triangle" w="med" len="med"/>
              <a:tailEnd type="triangle" w="med" len="med"/>
            </a:ln>
          </p:spPr>
        </p:sp>
      </p:gr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a:xfrm>
            <a:off x="1720850" y="260350"/>
            <a:ext cx="7423150"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sv-SE"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Protein-Protein Interactions</a:t>
            </a:r>
            <a:endParaRPr kumimoji="0" lang="el-GR" altLang="zh-CN"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21506" name="Text Box 4"/>
          <p:cNvSpPr txBox="1"/>
          <p:nvPr/>
        </p:nvSpPr>
        <p:spPr>
          <a:xfrm>
            <a:off x="684213" y="2060575"/>
            <a:ext cx="3009900" cy="1917700"/>
          </a:xfrm>
          <a:prstGeom prst="rect">
            <a:avLst/>
          </a:prstGeom>
          <a:noFill/>
          <a:ln w="9525">
            <a:noFill/>
          </a:ln>
        </p:spPr>
        <p:txBody>
          <a:bodyPr anchor="t">
            <a:spAutoFit/>
          </a:bodyPr>
          <a:lstStyle/>
          <a:p>
            <a:pPr>
              <a:spcBef>
                <a:spcPct val="50000"/>
              </a:spcBef>
            </a:pPr>
            <a:r>
              <a:rPr lang="en-US" altLang="zh-CN" sz="2400" dirty="0">
                <a:latin typeface="Arial" panose="020B0604020202020204" pitchFamily="34" charset="0"/>
                <a:ea typeface="宋体" panose="02010600030101010101" pitchFamily="2" charset="-122"/>
              </a:rPr>
              <a:t>Proteins “work together” forming multi complexes to carry out the specific functions</a:t>
            </a:r>
            <a:endParaRPr lang="el-GR" altLang="zh-CN" sz="2400" dirty="0">
              <a:latin typeface="Arial" panose="020B0604020202020204" pitchFamily="34" charset="0"/>
              <a:ea typeface="宋体" panose="02010600030101010101" pitchFamily="2" charset="-122"/>
            </a:endParaRPr>
          </a:p>
        </p:txBody>
      </p:sp>
      <p:pic>
        <p:nvPicPr>
          <p:cNvPr id="21507" name="Picture 2"/>
          <p:cNvPicPr>
            <a:picLocks noChangeAspect="1"/>
          </p:cNvPicPr>
          <p:nvPr/>
        </p:nvPicPr>
        <p:blipFill>
          <a:blip r:embed="rId2"/>
          <a:stretch>
            <a:fillRect/>
          </a:stretch>
        </p:blipFill>
        <p:spPr>
          <a:xfrm>
            <a:off x="3916363" y="1114425"/>
            <a:ext cx="4629150" cy="4629150"/>
          </a:xfrm>
          <a:prstGeom prst="rect">
            <a:avLst/>
          </a:prstGeom>
          <a:noFill/>
          <a:ln w="9525">
            <a:noFill/>
          </a:ln>
        </p:spPr>
      </p:pic>
      <p:sp>
        <p:nvSpPr>
          <p:cNvPr id="21508" name="文本框 1"/>
          <p:cNvSpPr txBox="1"/>
          <p:nvPr/>
        </p:nvSpPr>
        <p:spPr>
          <a:xfrm>
            <a:off x="4603750" y="5953125"/>
            <a:ext cx="3624263" cy="368300"/>
          </a:xfrm>
          <a:prstGeom prst="rect">
            <a:avLst/>
          </a:prstGeom>
          <a:noFill/>
          <a:ln w="9525">
            <a:noFill/>
          </a:ln>
        </p:spPr>
        <p:txBody>
          <a:bodyPr wrap="none" anchor="t">
            <a:spAutoFit/>
          </a:bodyPr>
          <a:lstStyle/>
          <a:p>
            <a:r>
              <a:rPr lang="en-US" altLang="zh-CN" dirty="0">
                <a:latin typeface="Arial" panose="020B0604020202020204" pitchFamily="34" charset="0"/>
                <a:ea typeface="宋体" panose="02010600030101010101" pitchFamily="2" charset="-122"/>
              </a:rPr>
              <a:t>Interactions in the yeast proteome</a:t>
            </a:r>
            <a:endParaRPr lang="zh-CN" altLang="en-US">
              <a:latin typeface="Arial" panose="020B0604020202020204" pitchFamily="34" charset="0"/>
              <a:ea typeface="华文细黑" pitchFamily="2" charset="-122"/>
            </a:endParaRPr>
          </a:p>
        </p:txBody>
      </p:sp>
    </p:spTree>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z="4000" strike="noStrike" noProof="1"/>
              <a:t>Outline</a:t>
            </a:r>
          </a:p>
        </p:txBody>
      </p:sp>
      <p:sp>
        <p:nvSpPr>
          <p:cNvPr id="3" name="内容占位符 2"/>
          <p:cNvSpPr>
            <a:spLocks noGrp="1"/>
          </p:cNvSpPr>
          <p:nvPr>
            <p:ph idx="1"/>
          </p:nvPr>
        </p:nvSpPr>
        <p:spPr>
          <a:xfrm>
            <a:off x="1263650" y="1417638"/>
            <a:ext cx="7597775" cy="4319588"/>
          </a:xfrm>
        </p:spPr>
        <p:txBody>
          <a:bodyPr/>
          <a:lstStyle/>
          <a:p>
            <a:pPr fontAlgn="base">
              <a:lnSpc>
                <a:spcPct val="130000"/>
              </a:lnSpc>
            </a:pPr>
            <a:r>
              <a:rPr lang="fi-FI" altLang="zh-CN" sz="2800" strike="noStrike" noProof="1">
                <a:solidFill>
                  <a:schemeClr val="bg1">
                    <a:lumMod val="75000"/>
                  </a:schemeClr>
                </a:solidFill>
                <a:effectLst/>
                <a:ea typeface="宋体" panose="02010600030101010101" pitchFamily="2" charset="-122"/>
                <a:sym typeface="+mn-ea"/>
              </a:rPr>
              <a:t>Why </a:t>
            </a:r>
            <a:r>
              <a:rPr lang="en-US" altLang="fi-FI" sz="2800" strike="noStrike" noProof="1">
                <a:solidFill>
                  <a:schemeClr val="bg1">
                    <a:lumMod val="75000"/>
                  </a:schemeClr>
                </a:solidFill>
                <a:effectLst/>
                <a:ea typeface="宋体" panose="02010600030101010101" pitchFamily="2" charset="-122"/>
                <a:sym typeface="+mn-ea"/>
              </a:rPr>
              <a:t>study </a:t>
            </a:r>
            <a:r>
              <a:rPr lang="fi-FI" altLang="zh-CN" sz="2800" strike="noStrike" noProof="1">
                <a:solidFill>
                  <a:schemeClr val="bg1">
                    <a:lumMod val="75000"/>
                  </a:schemeClr>
                </a:solidFill>
                <a:effectLst/>
                <a:ea typeface="宋体" panose="02010600030101010101" pitchFamily="2" charset="-122"/>
                <a:sym typeface="+mn-ea"/>
              </a:rPr>
              <a:t>protein-protein interactions</a:t>
            </a:r>
            <a:r>
              <a:rPr lang="zh-CN" altLang="fi-FI" sz="2800" strike="noStrike" noProof="1">
                <a:solidFill>
                  <a:schemeClr val="bg1">
                    <a:lumMod val="75000"/>
                  </a:schemeClr>
                </a:solidFill>
                <a:effectLst/>
                <a:ea typeface="宋体" panose="02010600030101010101" pitchFamily="2" charset="-122"/>
                <a:sym typeface="+mn-ea"/>
              </a:rPr>
              <a:t>？</a:t>
            </a:r>
          </a:p>
          <a:p>
            <a:pPr fontAlgn="base">
              <a:lnSpc>
                <a:spcPct val="130000"/>
              </a:lnSpc>
            </a:pPr>
            <a:r>
              <a:rPr lang="en-US" altLang="fi-FI" sz="2800" strike="noStrike" noProof="1">
                <a:ea typeface="宋体" panose="02010600030101010101" pitchFamily="2" charset="-122"/>
                <a:sym typeface="+mn-ea"/>
              </a:rPr>
              <a:t>How to study </a:t>
            </a:r>
            <a:r>
              <a:rPr lang="fi-FI" altLang="zh-CN" sz="2800" strike="noStrike" noProof="1">
                <a:ea typeface="宋体" panose="02010600030101010101" pitchFamily="2" charset="-122"/>
                <a:sym typeface="+mn-ea"/>
              </a:rPr>
              <a:t>protein-protein interactions</a:t>
            </a:r>
          </a:p>
          <a:p>
            <a:pPr lvl="1" fontAlgn="base">
              <a:lnSpc>
                <a:spcPct val="130000"/>
              </a:lnSpc>
            </a:pPr>
            <a:r>
              <a:rPr lang="fi-FI" altLang="zh-CN" sz="2240" strike="noStrike" noProof="1">
                <a:ea typeface="宋体" panose="02010600030101010101" pitchFamily="2" charset="-122"/>
                <a:sym typeface="+mn-ea"/>
              </a:rPr>
              <a:t>Experimental methods</a:t>
            </a:r>
            <a:endParaRPr lang="fi-FI" altLang="zh-CN" sz="2240" strike="noStrike" noProof="1">
              <a:ea typeface="宋体" panose="02010600030101010101" pitchFamily="2" charset="-122"/>
            </a:endParaRPr>
          </a:p>
          <a:p>
            <a:pPr lvl="1" fontAlgn="base">
              <a:lnSpc>
                <a:spcPct val="130000"/>
              </a:lnSpc>
            </a:pPr>
            <a:r>
              <a:rPr lang="fi-FI" altLang="zh-CN" sz="2240" strike="noStrike" noProof="1">
                <a:ea typeface="宋体" panose="02010600030101010101" pitchFamily="2" charset="-122"/>
                <a:sym typeface="+mn-ea"/>
              </a:rPr>
              <a:t>Computational prediction </a:t>
            </a:r>
            <a:r>
              <a:rPr lang="en-US" altLang="fi-FI" sz="2240" strike="noStrike" noProof="1">
                <a:ea typeface="宋体" panose="02010600030101010101" pitchFamily="2" charset="-122"/>
                <a:sym typeface="+mn-ea"/>
              </a:rPr>
              <a:t>methods</a:t>
            </a:r>
          </a:p>
          <a:p>
            <a:pPr fontAlgn="base">
              <a:lnSpc>
                <a:spcPct val="130000"/>
              </a:lnSpc>
            </a:pPr>
            <a:r>
              <a:rPr lang="en-US" altLang="fi-FI" sz="2800" strike="noStrike" noProof="1">
                <a:solidFill>
                  <a:schemeClr val="bg1">
                    <a:lumMod val="75000"/>
                  </a:schemeClr>
                </a:solidFill>
                <a:ea typeface="宋体" panose="02010600030101010101" pitchFamily="2" charset="-122"/>
                <a:sym typeface="+mn-ea"/>
              </a:rPr>
              <a:t>Cases and application of </a:t>
            </a:r>
            <a:r>
              <a:rPr lang="fi-FI" altLang="zh-CN" sz="2800" strike="noStrike" noProof="1">
                <a:solidFill>
                  <a:schemeClr val="bg1">
                    <a:lumMod val="75000"/>
                  </a:schemeClr>
                </a:solidFill>
                <a:ea typeface="宋体" panose="02010600030101010101" pitchFamily="2" charset="-122"/>
                <a:sym typeface="+mn-ea"/>
              </a:rPr>
              <a:t>protein-protein interactions </a:t>
            </a:r>
            <a:r>
              <a:rPr lang="en-US" altLang="fi-FI" sz="2800" strike="noStrike" noProof="1">
                <a:solidFill>
                  <a:schemeClr val="bg1">
                    <a:lumMod val="75000"/>
                  </a:schemeClr>
                </a:solidFill>
                <a:ea typeface="宋体" panose="02010600030101010101" pitchFamily="2" charset="-122"/>
                <a:sym typeface="+mn-ea"/>
              </a:rPr>
              <a:t>study</a:t>
            </a:r>
          </a:p>
          <a:p>
            <a:pPr marL="0" indent="0" fontAlgn="base">
              <a:lnSpc>
                <a:spcPct val="130000"/>
              </a:lnSpc>
              <a:buNone/>
            </a:pPr>
            <a:endParaRPr lang="en-US" altLang="fi-FI" sz="2800" strike="noStrike" noProof="1">
              <a:solidFill>
                <a:schemeClr val="bg1">
                  <a:lumMod val="75000"/>
                </a:schemeClr>
              </a:solidFill>
              <a:ea typeface="宋体" panose="02010600030101010101" pitchFamily="2" charset="-122"/>
              <a:sym typeface="+mn-ea"/>
            </a:endParaRPr>
          </a:p>
        </p:txBody>
      </p:sp>
      <p:pic>
        <p:nvPicPr>
          <p:cNvPr id="22531" name="Picture 6" descr="Protein%20Interaction%20Logo"/>
          <p:cNvPicPr>
            <a:picLocks noChangeAspect="1"/>
          </p:cNvPicPr>
          <p:nvPr/>
        </p:nvPicPr>
        <p:blipFill>
          <a:blip r:embed="rId2"/>
          <a:stretch>
            <a:fillRect/>
          </a:stretch>
        </p:blipFill>
        <p:spPr>
          <a:xfrm>
            <a:off x="6511925" y="4384675"/>
            <a:ext cx="2349500" cy="2349500"/>
          </a:xfrm>
          <a:prstGeom prst="rect">
            <a:avLst/>
          </a:prstGeom>
          <a:noFill/>
          <a:ln w="9525">
            <a:noFill/>
          </a:ln>
        </p:spPr>
      </p:pic>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1835150" y="541338"/>
            <a:ext cx="6851650" cy="6096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Interactions</a:t>
            </a:r>
          </a:p>
        </p:txBody>
      </p:sp>
      <p:grpSp>
        <p:nvGrpSpPr>
          <p:cNvPr id="23554" name="组合 3"/>
          <p:cNvGrpSpPr/>
          <p:nvPr/>
        </p:nvGrpSpPr>
        <p:grpSpPr>
          <a:xfrm>
            <a:off x="574675" y="1419225"/>
            <a:ext cx="7483475" cy="2911475"/>
            <a:chOff x="738" y="2793"/>
            <a:chExt cx="12356" cy="5556"/>
          </a:xfrm>
        </p:grpSpPr>
        <p:sp>
          <p:nvSpPr>
            <p:cNvPr id="23555" name="Oval 3"/>
            <p:cNvSpPr/>
            <p:nvPr/>
          </p:nvSpPr>
          <p:spPr>
            <a:xfrm>
              <a:off x="5047" y="2792"/>
              <a:ext cx="3627" cy="215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chemeClr val="accent2"/>
                  </a:solidFill>
                  <a:latin typeface="Times New Roman" panose="02020603050405020304" pitchFamily="18" charset="0"/>
                  <a:ea typeface="宋体" panose="02010600030101010101" pitchFamily="2" charset="-122"/>
                </a:rPr>
                <a:t>proteins</a:t>
              </a:r>
            </a:p>
          </p:txBody>
        </p:sp>
        <p:sp>
          <p:nvSpPr>
            <p:cNvPr id="23556" name="Oval 4"/>
            <p:cNvSpPr/>
            <p:nvPr/>
          </p:nvSpPr>
          <p:spPr>
            <a:xfrm>
              <a:off x="9467" y="6195"/>
              <a:ext cx="3627" cy="215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chemeClr val="accent2"/>
                  </a:solidFill>
                  <a:latin typeface="Times New Roman" panose="02020603050405020304" pitchFamily="18" charset="0"/>
                  <a:ea typeface="宋体" panose="02010600030101010101" pitchFamily="2" charset="-122"/>
                </a:rPr>
                <a:t>proteins</a:t>
              </a:r>
            </a:p>
          </p:txBody>
        </p:sp>
        <p:sp>
          <p:nvSpPr>
            <p:cNvPr id="23557" name="Oval 5"/>
            <p:cNvSpPr/>
            <p:nvPr/>
          </p:nvSpPr>
          <p:spPr>
            <a:xfrm>
              <a:off x="5045" y="6195"/>
              <a:ext cx="3627" cy="215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chemeClr val="accent2"/>
                  </a:solidFill>
                  <a:latin typeface="Times New Roman" panose="02020603050405020304" pitchFamily="18" charset="0"/>
                  <a:ea typeface="宋体" panose="02010600030101010101" pitchFamily="2" charset="-122"/>
                </a:rPr>
                <a:t>nucleic acids</a:t>
              </a:r>
            </a:p>
          </p:txBody>
        </p:sp>
        <p:sp>
          <p:nvSpPr>
            <p:cNvPr id="23558" name="Oval 6"/>
            <p:cNvSpPr/>
            <p:nvPr/>
          </p:nvSpPr>
          <p:spPr>
            <a:xfrm>
              <a:off x="737" y="6195"/>
              <a:ext cx="3627" cy="215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en-US" altLang="zh-CN" sz="2400" b="1" dirty="0">
                  <a:solidFill>
                    <a:schemeClr val="accent2"/>
                  </a:solidFill>
                  <a:latin typeface="Times New Roman" panose="02020603050405020304" pitchFamily="18" charset="0"/>
                  <a:ea typeface="宋体" panose="02010600030101010101" pitchFamily="2" charset="-122"/>
                </a:rPr>
                <a:t>small molecules</a:t>
              </a:r>
              <a:r>
                <a:rPr lang="en-US" altLang="zh-CN" sz="2400" dirty="0">
                  <a:latin typeface="Times New Roman" panose="02020603050405020304" pitchFamily="18" charset="0"/>
                  <a:ea typeface="宋体" panose="02010600030101010101" pitchFamily="2" charset="-122"/>
                </a:rPr>
                <a:t> </a:t>
              </a:r>
              <a:endParaRPr lang="en-US" altLang="zh-CN" sz="2400" dirty="0">
                <a:solidFill>
                  <a:schemeClr val="folHlink"/>
                </a:solidFill>
                <a:latin typeface="Times New Roman" panose="02020603050405020304" pitchFamily="18" charset="0"/>
                <a:ea typeface="宋体" panose="02010600030101010101" pitchFamily="2" charset="-122"/>
              </a:endParaRPr>
            </a:p>
          </p:txBody>
        </p:sp>
        <p:sp>
          <p:nvSpPr>
            <p:cNvPr id="23559" name="Line 7"/>
            <p:cNvSpPr/>
            <p:nvPr/>
          </p:nvSpPr>
          <p:spPr>
            <a:xfrm flipH="1">
              <a:off x="3005" y="4832"/>
              <a:ext cx="2380" cy="1362"/>
            </a:xfrm>
            <a:prstGeom prst="line">
              <a:avLst/>
            </a:prstGeom>
            <a:ln w="9525" cap="flat" cmpd="sng">
              <a:solidFill>
                <a:schemeClr val="tx1"/>
              </a:solidFill>
              <a:prstDash val="solid"/>
              <a:round/>
              <a:headEnd type="triangle" w="med" len="med"/>
              <a:tailEnd type="triangle" w="med" len="med"/>
            </a:ln>
          </p:spPr>
        </p:sp>
        <p:sp>
          <p:nvSpPr>
            <p:cNvPr id="23560" name="Line 8"/>
            <p:cNvSpPr/>
            <p:nvPr/>
          </p:nvSpPr>
          <p:spPr>
            <a:xfrm>
              <a:off x="6747" y="4947"/>
              <a:ext cx="0" cy="1247"/>
            </a:xfrm>
            <a:prstGeom prst="line">
              <a:avLst/>
            </a:prstGeom>
            <a:ln w="9525" cap="flat" cmpd="sng">
              <a:solidFill>
                <a:schemeClr val="tx1"/>
              </a:solidFill>
              <a:prstDash val="solid"/>
              <a:round/>
              <a:headEnd type="triangle" w="med" len="med"/>
              <a:tailEnd type="triangle" w="med" len="med"/>
            </a:ln>
          </p:spPr>
        </p:sp>
        <p:sp>
          <p:nvSpPr>
            <p:cNvPr id="23561" name="Line 9"/>
            <p:cNvSpPr/>
            <p:nvPr/>
          </p:nvSpPr>
          <p:spPr>
            <a:xfrm>
              <a:off x="8220" y="4605"/>
              <a:ext cx="2722" cy="1590"/>
            </a:xfrm>
            <a:prstGeom prst="line">
              <a:avLst/>
            </a:prstGeom>
            <a:ln w="9525" cap="flat" cmpd="sng">
              <a:solidFill>
                <a:schemeClr val="tx1"/>
              </a:solidFill>
              <a:prstDash val="solid"/>
              <a:round/>
              <a:headEnd type="triangle" w="med" len="med"/>
              <a:tailEnd type="triangle" w="med" len="med"/>
            </a:ln>
          </p:spPr>
        </p:sp>
      </p:grpSp>
      <p:pic>
        <p:nvPicPr>
          <p:cNvPr id="23562" name="图片 1"/>
          <p:cNvPicPr>
            <a:picLocks noChangeAspect="1"/>
          </p:cNvPicPr>
          <p:nvPr/>
        </p:nvPicPr>
        <p:blipFill>
          <a:blip r:embed="rId3"/>
          <a:stretch>
            <a:fillRect/>
          </a:stretch>
        </p:blipFill>
        <p:spPr>
          <a:xfrm>
            <a:off x="3740150" y="4598988"/>
            <a:ext cx="1366838" cy="2178050"/>
          </a:xfrm>
          <a:prstGeom prst="rect">
            <a:avLst/>
          </a:prstGeom>
          <a:noFill/>
          <a:ln w="9525">
            <a:noFill/>
          </a:ln>
        </p:spPr>
      </p:pic>
      <p:pic>
        <p:nvPicPr>
          <p:cNvPr id="23563" name="图片 2"/>
          <p:cNvPicPr>
            <a:picLocks noChangeAspect="1"/>
          </p:cNvPicPr>
          <p:nvPr/>
        </p:nvPicPr>
        <p:blipFill>
          <a:blip r:embed="rId4"/>
          <a:stretch>
            <a:fillRect/>
          </a:stretch>
        </p:blipFill>
        <p:spPr>
          <a:xfrm>
            <a:off x="6045200" y="4543425"/>
            <a:ext cx="1387475" cy="2216150"/>
          </a:xfrm>
          <a:prstGeom prst="rect">
            <a:avLst/>
          </a:prstGeom>
          <a:noFill/>
          <a:ln w="9525">
            <a:noFill/>
          </a:ln>
        </p:spPr>
      </p:pic>
      <p:pic>
        <p:nvPicPr>
          <p:cNvPr id="23564" name="图片 4"/>
          <p:cNvPicPr>
            <a:picLocks noChangeAspect="1"/>
          </p:cNvPicPr>
          <p:nvPr/>
        </p:nvPicPr>
        <p:blipFill>
          <a:blip r:embed="rId5"/>
          <a:srcRect l="15181" r="15025"/>
          <a:stretch>
            <a:fillRect/>
          </a:stretch>
        </p:blipFill>
        <p:spPr>
          <a:xfrm>
            <a:off x="868363" y="4598988"/>
            <a:ext cx="1508125" cy="2160587"/>
          </a:xfrm>
          <a:prstGeom prst="rect">
            <a:avLst/>
          </a:prstGeom>
          <a:noFill/>
          <a:ln w="9525">
            <a:noFill/>
          </a:ln>
        </p:spPr>
      </p:pic>
    </p:spTree>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1833563" y="284163"/>
            <a:ext cx="6851650" cy="5111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Interaction proteomics</a:t>
            </a:r>
          </a:p>
        </p:txBody>
      </p:sp>
      <p:sp>
        <p:nvSpPr>
          <p:cNvPr id="801795" name="Rectangle 3"/>
          <p:cNvSpPr>
            <a:spLocks noGrp="1" noChangeArrowheads="1"/>
          </p:cNvSpPr>
          <p:nvPr>
            <p:ph idx="1"/>
          </p:nvPr>
        </p:nvSpPr>
        <p:spPr>
          <a:xfrm>
            <a:off x="1187450" y="1484313"/>
            <a:ext cx="7772400" cy="43227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Investigation of protein interactions at multiple levels</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Atomic scale </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Molecular scale (core)</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binary interactions</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complex interactions </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Cellular scale</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determining where proteins are localized </a:t>
            </a:r>
          </a:p>
        </p:txBody>
      </p:sp>
      <p:pic>
        <p:nvPicPr>
          <p:cNvPr id="25603" name="图片 1"/>
          <p:cNvPicPr>
            <a:picLocks noChangeAspect="1"/>
          </p:cNvPicPr>
          <p:nvPr/>
        </p:nvPicPr>
        <p:blipFill>
          <a:blip r:embed="rId3"/>
          <a:stretch>
            <a:fillRect/>
          </a:stretch>
        </p:blipFill>
        <p:spPr>
          <a:xfrm>
            <a:off x="6035675" y="2281238"/>
            <a:ext cx="3028950" cy="2728912"/>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01795">
                                            <p:txEl>
                                              <p:pRg st="1" end="1"/>
                                            </p:txEl>
                                          </p:spTgt>
                                        </p:tgtEl>
                                        <p:attrNameLst>
                                          <p:attrName>style.visibility</p:attrName>
                                        </p:attrNameLst>
                                      </p:cBhvr>
                                      <p:to>
                                        <p:strVal val="visible"/>
                                      </p:to>
                                    </p:set>
                                    <p:animEffect transition="in" filter="checkerboard(across)">
                                      <p:cBhvr>
                                        <p:cTn id="7" dur="500"/>
                                        <p:tgtEl>
                                          <p:spTgt spid="801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01795">
                                            <p:txEl>
                                              <p:pRg st="2" end="2"/>
                                            </p:txEl>
                                          </p:spTgt>
                                        </p:tgtEl>
                                        <p:attrNameLst>
                                          <p:attrName>style.visibility</p:attrName>
                                        </p:attrNameLst>
                                      </p:cBhvr>
                                      <p:to>
                                        <p:strVal val="visible"/>
                                      </p:to>
                                    </p:set>
                                    <p:animEffect transition="in" filter="checkerboard(across)">
                                      <p:cBhvr>
                                        <p:cTn id="12" dur="500"/>
                                        <p:tgtEl>
                                          <p:spTgt spid="801795">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801795">
                                            <p:txEl>
                                              <p:pRg st="3" end="3"/>
                                            </p:txEl>
                                          </p:spTgt>
                                        </p:tgtEl>
                                        <p:attrNameLst>
                                          <p:attrName>style.visibility</p:attrName>
                                        </p:attrNameLst>
                                      </p:cBhvr>
                                      <p:to>
                                        <p:strVal val="visible"/>
                                      </p:to>
                                    </p:set>
                                    <p:animEffect transition="in" filter="checkerboard(across)">
                                      <p:cBhvr>
                                        <p:cTn id="15" dur="500"/>
                                        <p:tgtEl>
                                          <p:spTgt spid="801795">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801795">
                                            <p:txEl>
                                              <p:pRg st="4" end="4"/>
                                            </p:txEl>
                                          </p:spTgt>
                                        </p:tgtEl>
                                        <p:attrNameLst>
                                          <p:attrName>style.visibility</p:attrName>
                                        </p:attrNameLst>
                                      </p:cBhvr>
                                      <p:to>
                                        <p:strVal val="visible"/>
                                      </p:to>
                                    </p:set>
                                    <p:animEffect transition="in" filter="checkerboard(across)">
                                      <p:cBhvr>
                                        <p:cTn id="18" dur="500"/>
                                        <p:tgtEl>
                                          <p:spTgt spid="80179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801795">
                                            <p:txEl>
                                              <p:pRg st="5" end="5"/>
                                            </p:txEl>
                                          </p:spTgt>
                                        </p:tgtEl>
                                        <p:attrNameLst>
                                          <p:attrName>style.visibility</p:attrName>
                                        </p:attrNameLst>
                                      </p:cBhvr>
                                      <p:to>
                                        <p:strVal val="visible"/>
                                      </p:to>
                                    </p:set>
                                    <p:animEffect transition="in" filter="checkerboard(across)">
                                      <p:cBhvr>
                                        <p:cTn id="23" dur="500"/>
                                        <p:tgtEl>
                                          <p:spTgt spid="801795">
                                            <p:txEl>
                                              <p:pRg st="5" end="5"/>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801795">
                                            <p:txEl>
                                              <p:pRg st="6" end="6"/>
                                            </p:txEl>
                                          </p:spTgt>
                                        </p:tgtEl>
                                        <p:attrNameLst>
                                          <p:attrName>style.visibility</p:attrName>
                                        </p:attrNameLst>
                                      </p:cBhvr>
                                      <p:to>
                                        <p:strVal val="visible"/>
                                      </p:to>
                                    </p:set>
                                    <p:animEffect transition="in" filter="checkerboard(across)">
                                      <p:cBhvr>
                                        <p:cTn id="26" dur="500"/>
                                        <p:tgtEl>
                                          <p:spTgt spid="801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p:nvPr/>
        </p:nvSpPr>
        <p:spPr>
          <a:xfrm>
            <a:off x="2233613" y="1519238"/>
            <a:ext cx="9144000" cy="0"/>
          </a:xfrm>
          <a:prstGeom prst="rect">
            <a:avLst/>
          </a:prstGeom>
          <a:noFill/>
          <a:ln w="9525">
            <a:noFill/>
          </a:ln>
        </p:spPr>
        <p:txBody>
          <a:bodyPr anchor="t">
            <a:spAutoFit/>
          </a:bodyPr>
          <a:lstStyle/>
          <a:p>
            <a:pPr algn="ctr"/>
            <a:endParaRPr lang="zh-CN" altLang="en-US" dirty="0">
              <a:latin typeface="Arial" panose="020B0604020202020204" pitchFamily="34" charset="0"/>
              <a:ea typeface="华文细黑" pitchFamily="2" charset="-122"/>
            </a:endParaRPr>
          </a:p>
        </p:txBody>
      </p:sp>
      <p:pic>
        <p:nvPicPr>
          <p:cNvPr id="27650" name="Picture 3" descr="http://www.netlibrary.com/nlreader/nlReader.dll?BookID=111228&amp;FileName=p2000c7a5g132001.png"/>
          <p:cNvPicPr>
            <a:picLocks noChangeAspect="1"/>
          </p:cNvPicPr>
          <p:nvPr/>
        </p:nvPicPr>
        <p:blipFill>
          <a:blip r:embed="rId3" r:link="rId4"/>
          <a:stretch>
            <a:fillRect/>
          </a:stretch>
        </p:blipFill>
        <p:spPr>
          <a:xfrm>
            <a:off x="179388" y="0"/>
            <a:ext cx="8445500" cy="6721475"/>
          </a:xfrm>
          <a:prstGeom prst="rect">
            <a:avLst/>
          </a:prstGeom>
          <a:noFill/>
          <a:ln w="9525">
            <a:noFill/>
          </a:ln>
        </p:spPr>
      </p:pic>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a:xfrm>
            <a:off x="1547813" y="333375"/>
            <a:ext cx="7423150"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Identification of  interactions</a:t>
            </a:r>
            <a:endParaRPr kumimoji="0" lang="el-GR" altLang="zh-CN" sz="38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805891" name="Text Box 3"/>
          <p:cNvSpPr txBox="1">
            <a:spLocks noChangeArrowheads="1"/>
          </p:cNvSpPr>
          <p:nvPr/>
        </p:nvSpPr>
        <p:spPr bwMode="auto">
          <a:xfrm>
            <a:off x="4854575" y="1317625"/>
            <a:ext cx="4321175" cy="2861310"/>
          </a:xfrm>
          <a:prstGeom prst="rect">
            <a:avLst/>
          </a:prstGeom>
          <a:noFill/>
          <a:ln w="9525">
            <a:noFill/>
            <a:miter lim="800000"/>
          </a:ln>
          <a:effectLst/>
        </p:spPr>
        <p:txBody>
          <a:bodyPr>
            <a:spAutoFit/>
          </a:bodyPr>
          <a:lstStyle/>
          <a:p>
            <a:pPr marR="0" defTabSz="914400">
              <a:lnSpc>
                <a:spcPct val="180000"/>
              </a:lnSpc>
              <a:buClrTx/>
              <a:buSzTx/>
              <a:defRPr/>
            </a:pPr>
            <a:r>
              <a:rPr kumimoji="0" lang="en-US" sz="2000" b="1" kern="1200" cap="none" spc="0" normalizeH="0" baseline="0" noProof="0">
                <a:solidFill>
                  <a:srgbClr val="0099CC"/>
                </a:solidFill>
                <a:effectLst>
                  <a:outerShdw blurRad="38100" dist="38100" dir="2700000" algn="tl">
                    <a:srgbClr val="C0C0C0"/>
                  </a:outerShdw>
                </a:effectLst>
                <a:latin typeface="Arial" panose="020B0604020202020204" pitchFamily="34" charset="0"/>
                <a:ea typeface="宋体" panose="02010600030101010101" pitchFamily="2" charset="-122"/>
                <a:cs typeface="+mn-cs"/>
                <a:sym typeface="+mn-ea"/>
              </a:rPr>
              <a:t>Computational predication</a:t>
            </a:r>
          </a:p>
          <a:p>
            <a:pPr marL="742950" marR="0" lvl="1" indent="-285750" algn="just" defTabSz="914400" rtl="0" eaLnBrk="1" fontAlgn="t" latinLnBrk="0" hangingPunct="1">
              <a:lnSpc>
                <a:spcPct val="180000"/>
              </a:lnSpc>
              <a:spcBef>
                <a:spcPct val="0"/>
              </a:spcBef>
              <a:spcAft>
                <a:spcPct val="0"/>
              </a:spcAft>
              <a:buClrTx/>
              <a:buSzTx/>
              <a:buFont typeface="Arial" panose="020B0604020202020204" pitchFamily="34" charset="0"/>
              <a:buChar char="•"/>
              <a:defRPr/>
            </a:pPr>
            <a:r>
              <a:rPr kumimoji="0" lang="en-US" sz="2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sequence data</a:t>
            </a:r>
          </a:p>
          <a:p>
            <a:pPr marL="742950" marR="0" lvl="1" indent="-285750" algn="just" defTabSz="914400" rtl="0" eaLnBrk="1" fontAlgn="t" latinLnBrk="0" hangingPunct="1">
              <a:lnSpc>
                <a:spcPct val="18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1">
                <a:solidFill>
                  <a:schemeClr val="tx1"/>
                </a:solidFill>
                <a:latin typeface="Arial" panose="020B0604020202020204" pitchFamily="34" charset="0"/>
                <a:ea typeface="华文细黑" pitchFamily="2" charset="-122"/>
                <a:cs typeface="+mn-cs"/>
                <a:sym typeface="+mn-ea"/>
              </a:rPr>
              <a:t>protein structural information</a:t>
            </a: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742950" marR="0" lvl="1" indent="-285750" algn="just" defTabSz="914400" rtl="0" eaLnBrk="1" fontAlgn="t" latinLnBrk="0" hangingPunct="1">
              <a:lnSpc>
                <a:spcPct val="18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1">
                <a:solidFill>
                  <a:schemeClr val="tx1"/>
                </a:solidFill>
                <a:latin typeface="Arial" panose="020B0604020202020204" pitchFamily="34" charset="0"/>
                <a:ea typeface="华文细黑" pitchFamily="2" charset="-122"/>
                <a:cs typeface="+mn-cs"/>
                <a:sym typeface="+mn-ea"/>
              </a:rPr>
              <a:t>evolutionary information</a:t>
            </a: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742950" marR="0" lvl="1" indent="-285750" algn="just" defTabSz="914400" rtl="0" eaLnBrk="1" fontAlgn="t" latinLnBrk="0" hangingPunct="1">
              <a:lnSpc>
                <a:spcPct val="180000"/>
              </a:lnSpc>
              <a:spcBef>
                <a:spcPct val="0"/>
              </a:spcBef>
              <a:spcAft>
                <a:spcPct val="0"/>
              </a:spcAft>
              <a:buClrTx/>
              <a:buSzTx/>
              <a:buFont typeface="Arial" panose="020B0604020202020204" pitchFamily="34" charset="0"/>
              <a:buChar char="•"/>
              <a:defRPr/>
            </a:pPr>
            <a:r>
              <a:rPr kumimoji="0" lang="en-US" altLang="el-GR" sz="2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etc</a:t>
            </a:r>
          </a:p>
        </p:txBody>
      </p:sp>
      <p:pic>
        <p:nvPicPr>
          <p:cNvPr id="29699" name="Picture 4" descr="turquose pin"/>
          <p:cNvPicPr>
            <a:picLocks noChangeAspect="1"/>
          </p:cNvPicPr>
          <p:nvPr/>
        </p:nvPicPr>
        <p:blipFill>
          <a:blip r:embed="rId2"/>
          <a:stretch>
            <a:fillRect/>
          </a:stretch>
        </p:blipFill>
        <p:spPr>
          <a:xfrm>
            <a:off x="4876800" y="1870075"/>
            <a:ext cx="200025" cy="200025"/>
          </a:xfrm>
          <a:prstGeom prst="rect">
            <a:avLst/>
          </a:prstGeom>
          <a:noFill/>
          <a:ln w="9525">
            <a:noFill/>
          </a:ln>
        </p:spPr>
      </p:pic>
      <p:pic>
        <p:nvPicPr>
          <p:cNvPr id="29700" name="Picture 5" descr="turquose pin"/>
          <p:cNvPicPr>
            <a:picLocks noChangeAspect="1"/>
          </p:cNvPicPr>
          <p:nvPr/>
        </p:nvPicPr>
        <p:blipFill>
          <a:blip r:embed="rId2"/>
          <a:stretch>
            <a:fillRect/>
          </a:stretch>
        </p:blipFill>
        <p:spPr>
          <a:xfrm>
            <a:off x="4854575" y="4106863"/>
            <a:ext cx="200025" cy="200025"/>
          </a:xfrm>
          <a:prstGeom prst="rect">
            <a:avLst/>
          </a:prstGeom>
          <a:noFill/>
          <a:ln w="9525">
            <a:noFill/>
          </a:ln>
        </p:spPr>
      </p:pic>
      <p:sp>
        <p:nvSpPr>
          <p:cNvPr id="805894" name="Text Box 6"/>
          <p:cNvSpPr txBox="1">
            <a:spLocks noChangeArrowheads="1"/>
          </p:cNvSpPr>
          <p:nvPr/>
        </p:nvSpPr>
        <p:spPr bwMode="auto">
          <a:xfrm>
            <a:off x="701675" y="1317625"/>
            <a:ext cx="3825875" cy="4338320"/>
          </a:xfrm>
          <a:prstGeom prst="rect">
            <a:avLst/>
          </a:prstGeom>
          <a:noFill/>
          <a:ln w="9525">
            <a:noFill/>
            <a:miter lim="800000"/>
          </a:ln>
          <a:effectLst/>
        </p:spPr>
        <p:txBody>
          <a:bodyPr wrap="square">
            <a:spAutoFit/>
          </a:bodyPr>
          <a:lstStyle/>
          <a:p>
            <a:pPr marR="0" defTabSz="914400">
              <a:lnSpc>
                <a:spcPct val="180000"/>
              </a:lnSpc>
              <a:buClrTx/>
              <a:buSzTx/>
              <a:defRPr/>
            </a:pPr>
            <a:r>
              <a:rPr kumimoji="0" lang="en-US" sz="2000" b="1" kern="1200" cap="none" spc="0" normalizeH="0" baseline="0" noProof="0">
                <a:solidFill>
                  <a:srgbClr val="0099CC"/>
                </a:solidFill>
                <a:effectLst>
                  <a:outerShdw blurRad="38100" dist="38100" dir="2700000" algn="tl">
                    <a:srgbClr val="C0C0C0"/>
                  </a:outerShdw>
                </a:effectLst>
                <a:latin typeface="Arial" panose="020B0604020202020204" pitchFamily="34" charset="0"/>
                <a:ea typeface="宋体" panose="02010600030101010101" pitchFamily="2" charset="-122"/>
                <a:cs typeface="+mn-cs"/>
                <a:sym typeface="+mn-ea"/>
              </a:rPr>
              <a:t>Experimental identification</a:t>
            </a:r>
          </a:p>
          <a:p>
            <a:pPr marL="457200" marR="0" lvl="1" indent="0" algn="l" defTabSz="914400" rtl="0" eaLnBrk="1" fontAlgn="t" latinLnBrk="0" hangingPunct="1">
              <a:lnSpc>
                <a:spcPct val="180000"/>
              </a:lnSpc>
              <a:spcBef>
                <a:spcPct val="0"/>
              </a:spcBef>
              <a:spcAft>
                <a:spcPct val="0"/>
              </a:spcAft>
              <a:buClrTx/>
              <a:buSzTx/>
              <a:buFontTx/>
              <a:buChar char="•"/>
              <a:defRPr/>
            </a:pP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x-ray crystallography</a:t>
            </a:r>
          </a:p>
          <a:p>
            <a:pPr marL="457200" marR="0" lvl="1" indent="0" algn="l" defTabSz="914400" rtl="0" eaLnBrk="1" fontAlgn="t" latinLnBrk="0" hangingPunct="1">
              <a:lnSpc>
                <a:spcPct val="180000"/>
              </a:lnSpc>
              <a:spcBef>
                <a:spcPct val="0"/>
              </a:spcBef>
              <a:spcAft>
                <a:spcPct val="0"/>
              </a:spcAft>
              <a:buClrTx/>
              <a:buSzTx/>
              <a:buFontTx/>
              <a:buChar char="•"/>
              <a:defRPr/>
            </a:pP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 NMR spectroscopy</a:t>
            </a:r>
          </a:p>
          <a:p>
            <a:pPr marL="457200" marR="0" lvl="1" indent="0" algn="l" defTabSz="914400" rtl="0" eaLnBrk="1" fontAlgn="t" latinLnBrk="0" hangingPunct="1">
              <a:lnSpc>
                <a:spcPct val="180000"/>
              </a:lnSpc>
              <a:spcBef>
                <a:spcPct val="0"/>
              </a:spcBef>
              <a:spcAft>
                <a:spcPct val="0"/>
              </a:spcAft>
              <a:buClrTx/>
              <a:buSzTx/>
              <a:buFontTx/>
              <a:buChar char="•"/>
              <a:defRPr/>
            </a:pP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 Tandem affinity purification </a:t>
            </a:r>
          </a:p>
          <a:p>
            <a:pPr marL="457200" marR="0" lvl="1" indent="0" algn="l" defTabSz="914400" rtl="0" eaLnBrk="1" fontAlgn="t" latinLnBrk="0" hangingPunct="1">
              <a:lnSpc>
                <a:spcPct val="180000"/>
              </a:lnSpc>
              <a:spcBef>
                <a:spcPct val="0"/>
              </a:spcBef>
              <a:spcAft>
                <a:spcPct val="0"/>
              </a:spcAft>
              <a:buClrTx/>
              <a:buSzTx/>
              <a:buFontTx/>
              <a:buChar char="•"/>
              <a:defRPr/>
            </a:pP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 Immunoprecipitation</a:t>
            </a:r>
          </a:p>
          <a:p>
            <a:pPr marL="457200" marR="0" lvl="1" indent="0" algn="l" defTabSz="914400" rtl="0" eaLnBrk="1" fontAlgn="t" latinLnBrk="0" hangingPunct="1">
              <a:lnSpc>
                <a:spcPct val="180000"/>
              </a:lnSpc>
              <a:spcBef>
                <a:spcPct val="0"/>
              </a:spcBef>
              <a:spcAft>
                <a:spcPct val="0"/>
              </a:spcAft>
              <a:buClrTx/>
              <a:buSzTx/>
              <a:buFontTx/>
              <a:buChar char="•"/>
              <a:defRPr/>
            </a:pP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 Yeast two-hybrid</a:t>
            </a:r>
          </a:p>
          <a:p>
            <a:pPr marL="457200" marR="0" lvl="1" indent="0" algn="l" defTabSz="914400" rtl="0" eaLnBrk="1" fontAlgn="t" latinLnBrk="0" hangingPunct="1">
              <a:lnSpc>
                <a:spcPct val="150000"/>
              </a:lnSpc>
              <a:spcBef>
                <a:spcPct val="0"/>
              </a:spcBef>
              <a:spcAft>
                <a:spcPct val="0"/>
              </a:spcAft>
              <a:buClrTx/>
              <a:buSzTx/>
              <a:buFontTx/>
              <a:buChar char="•"/>
              <a:defRPr/>
            </a:pPr>
            <a:r>
              <a:rPr kumimoji="0" lang="en-US" sz="2000" b="0" i="0" u="none" strike="noStrike" kern="1200" cap="none" spc="0" normalizeH="0" baseline="0" noProof="0">
                <a:ln>
                  <a:noFill/>
                </a:ln>
                <a:solidFill>
                  <a:schemeClr val="tx1"/>
                </a:solidFill>
                <a:effectLst/>
                <a:uLnTx/>
                <a:uFillTx/>
                <a:ea typeface="宋体" panose="02010600030101010101" pitchFamily="2" charset="-122"/>
                <a:sym typeface="+mn-ea"/>
              </a:rPr>
              <a:t> Microarrays</a:t>
            </a:r>
          </a:p>
          <a:p>
            <a:pPr marL="457200" marR="0" lvl="1" indent="0" algn="l" defTabSz="914400" rtl="0" eaLnBrk="1" fontAlgn="t" latinLnBrk="0" hangingPunct="1">
              <a:lnSpc>
                <a:spcPct val="150000"/>
              </a:lnSpc>
              <a:spcBef>
                <a:spcPct val="0"/>
              </a:spcBef>
              <a:spcAft>
                <a:spcPct val="0"/>
              </a:spcAft>
              <a:buClrTx/>
              <a:buSzTx/>
              <a:buFontTx/>
              <a:buChar char="•"/>
              <a:defRPr/>
            </a:pPr>
            <a:r>
              <a:rPr kumimoji="0" lang="en-US" altLang="el-GR" sz="2000" b="0" i="0" u="none" strike="noStrike" kern="1200" cap="none" spc="0" normalizeH="0" baseline="0" noProof="0">
                <a:ln>
                  <a:noFill/>
                </a:ln>
                <a:solidFill>
                  <a:schemeClr val="tx1"/>
                </a:solidFill>
                <a:effectLst/>
                <a:uLnTx/>
                <a:uFillTx/>
                <a:ea typeface="宋体" panose="02010600030101010101" pitchFamily="2" charset="-122"/>
                <a:sym typeface="+mn-ea"/>
              </a:rPr>
              <a:t> etc</a:t>
            </a:r>
          </a:p>
        </p:txBody>
      </p:sp>
    </p:spTree>
  </p:cSld>
  <p:clrMapOvr>
    <a:masterClrMapping/>
  </p:clrMapOvr>
  <p:transition>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a:xfrm>
            <a:off x="1763713" y="0"/>
            <a:ext cx="7129463"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Identification of  interactions</a:t>
            </a:r>
            <a:endPar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806915" name="Text Box 3"/>
          <p:cNvSpPr txBox="1">
            <a:spLocks noGrp="1" noChangeArrowheads="1"/>
          </p:cNvSpPr>
          <p:nvPr>
            <p:ph sz="half" idx="1"/>
          </p:nvPr>
        </p:nvSpPr>
        <p:spPr>
          <a:xfrm>
            <a:off x="395288" y="1557338"/>
            <a:ext cx="4319588" cy="554355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accent1"/>
                </a:solidFill>
                <a:effectLst>
                  <a:outerShdw blurRad="38100" dist="38100" dir="2700000" algn="tl">
                    <a:srgbClr val="C0C0C0"/>
                  </a:outerShdw>
                </a:effectLst>
                <a:uLnTx/>
                <a:uFillTx/>
                <a:ea typeface="+mn-ea"/>
                <a:cs typeface="Arial" panose="020B0604020202020204" pitchFamily="34" charset="0"/>
              </a:rPr>
              <a:t> </a:t>
            </a:r>
            <a:r>
              <a:rPr kumimoji="0" lang="en-US" altLang="zh-CN" sz="2000" b="0" i="0" u="none" strike="noStrike" kern="0" cap="none" spc="0" normalizeH="0" baseline="0" noProof="0" dirty="0">
                <a:ln>
                  <a:noFill/>
                </a:ln>
                <a:solidFill>
                  <a:schemeClr val="accent1"/>
                </a:solidFill>
                <a:effectLst>
                  <a:outerShdw blurRad="38100" dist="38100" dir="2700000" algn="tl">
                    <a:srgbClr val="C0C0C0"/>
                  </a:outerShdw>
                </a:effectLst>
                <a:uLnTx/>
                <a:uFillTx/>
                <a:ea typeface="+mn-ea"/>
                <a:cs typeface="Arial" panose="020B0604020202020204" pitchFamily="34" charset="0"/>
              </a:rPr>
              <a:t>Traditional Methods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altLang="zh-CN" sz="20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 </a:t>
            </a: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Affinity-based biochemical methods</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ELISA</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Affinity purification</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immunoprecipation</a:t>
            </a:r>
            <a:endPar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Physical methods</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X-ray crystallography</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nuclear magnetic resonance spectroscopy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fluorescence resonance energy transfer (FRET) </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Genetic methods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Genomic methods</a:t>
            </a:r>
          </a:p>
        </p:txBody>
      </p:sp>
      <p:sp>
        <p:nvSpPr>
          <p:cNvPr id="806916" name="Rectangle 4"/>
          <p:cNvSpPr>
            <a:spLocks noGrp="1" noChangeArrowheads="1"/>
          </p:cNvSpPr>
          <p:nvPr>
            <p:ph sz="half" idx="2"/>
          </p:nvPr>
        </p:nvSpPr>
        <p:spPr>
          <a:xfrm>
            <a:off x="4572000" y="1557655"/>
            <a:ext cx="4572000" cy="511175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dirty="0">
                <a:ln>
                  <a:noFill/>
                </a:ln>
                <a:solidFill>
                  <a:schemeClr val="accent1"/>
                </a:solidFill>
                <a:effectLst>
                  <a:outerShdw blurRad="38100" dist="38100" dir="2700000" algn="tl">
                    <a:srgbClr val="C0C0C0"/>
                  </a:outerShdw>
                </a:effectLst>
                <a:uLnTx/>
                <a:uFillTx/>
                <a:ea typeface="+mn-ea"/>
                <a:cs typeface="Arial" panose="020B0604020202020204" pitchFamily="34" charset="0"/>
              </a:rPr>
              <a:t>Modern  Methods</a:t>
            </a:r>
            <a:r>
              <a:rPr kumimoji="0" lang="en-US" altLang="zh-CN" sz="2000" b="1" i="0" u="none" strike="noStrike" kern="0" cap="none" spc="0" normalizeH="0" baseline="0" noProof="0" dirty="0">
                <a:ln>
                  <a:noFill/>
                </a:ln>
                <a:solidFill>
                  <a:schemeClr val="accent1"/>
                </a:solidFill>
                <a:effectLst>
                  <a:outerShdw blurRad="38100" dist="38100" dir="2700000" algn="tl">
                    <a:srgbClr val="C0C0C0"/>
                  </a:outerShdw>
                </a:effectLst>
                <a:uLnTx/>
                <a:uFillTx/>
                <a:ea typeface="+mn-ea"/>
                <a:cs typeface="Arial" panose="020B0604020202020204" pitchFamily="34" charset="0"/>
              </a:rPr>
              <a:t> </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Hybrid system</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Y2H and its derivates </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Phage display</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Affinity-based biochemical methods</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co-IP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GST-pull down et al  </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Systematic affinity</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purification+MS</a:t>
            </a:r>
            <a:endPar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Protein chips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endPar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err="1">
                <a:ln>
                  <a:noFill/>
                </a:ln>
                <a:solidFill>
                  <a:schemeClr val="accent2"/>
                </a:solidFill>
                <a:effectLst>
                  <a:outerShdw blurRad="38100" dist="38100" dir="2700000" algn="tl">
                    <a:srgbClr val="C0C0C0"/>
                  </a:outerShdw>
                </a:effectLst>
                <a:uLnTx/>
                <a:uFillTx/>
                <a:ea typeface="+mn-ea"/>
                <a:cs typeface="Arial" panose="020B0604020202020204" pitchFamily="34" charset="0"/>
              </a:rPr>
              <a:t>Coexpression</a:t>
            </a: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ea typeface="+mn-ea"/>
                <a:cs typeface="Arial" panose="020B0604020202020204" pitchFamily="34" charset="0"/>
              </a:rPr>
              <a:t> and co-location </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06916">
                                            <p:txEl>
                                              <p:pRg st="2" end="2"/>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1835150" y="188913"/>
            <a:ext cx="6548438"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Hybrid system </a:t>
            </a:r>
            <a:r>
              <a:rPr kumimoji="0" lang="en-US" altLang="zh-TW" sz="3200" b="0"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a:t>
            </a:r>
            <a:r>
              <a:rPr kumimoji="0" lang="en-US" altLang="zh-TW" sz="3200" b="0" i="1"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in vivo</a:t>
            </a:r>
            <a:r>
              <a:rPr kumimoji="0" lang="en-US" altLang="zh-TW" sz="3200" b="0"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 PIP)</a:t>
            </a:r>
            <a:endParaRPr kumimoji="0" lang="en-US" altLang="zh-CN" sz="3200" b="0"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endParaRPr>
          </a:p>
        </p:txBody>
      </p:sp>
      <p:sp>
        <p:nvSpPr>
          <p:cNvPr id="808963" name="Rectangle 3"/>
          <p:cNvSpPr>
            <a:spLocks noGrp="1" noChangeArrowheads="1"/>
          </p:cNvSpPr>
          <p:nvPr>
            <p:ph idx="1"/>
          </p:nvPr>
        </p:nvSpPr>
        <p:spPr>
          <a:xfrm>
            <a:off x="1371600" y="1125538"/>
            <a:ext cx="7772400" cy="4970463"/>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mn-ea"/>
                <a:cs typeface="+mn-cs"/>
              </a:rPr>
              <a:t>Yeast hybrid system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Yeast</a:t>
            </a:r>
            <a:r>
              <a:rPr kumimoji="0" lang="en-US" altLang="zh-CN" sz="28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华文细黑" pitchFamily="2" charset="-122"/>
              </a:rPr>
              <a:t> two</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 hybrid system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Yeast </a:t>
            </a:r>
            <a:r>
              <a:rPr kumimoji="0" lang="en-US" altLang="zh-CN" sz="28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华文细黑" pitchFamily="2" charset="-122"/>
              </a:rPr>
              <a:t>one</a:t>
            </a:r>
            <a:r>
              <a:rPr kumimoji="0" lang="en-US" altLang="zh-CN" sz="2800" b="0" i="0" u="none" strike="noStrike" kern="0" cap="none" spc="0" normalizeH="0" baseline="0" noProof="0">
                <a:ln>
                  <a:noFill/>
                </a:ln>
                <a:solidFill>
                  <a:srgbClr val="FFFF00"/>
                </a:solidFill>
                <a:effectLst>
                  <a:outerShdw blurRad="38100" dist="38100" dir="2700000" algn="tl">
                    <a:srgbClr val="C0C0C0"/>
                  </a:outerShdw>
                </a:effectLst>
                <a:uLnTx/>
                <a:uFillTx/>
                <a:latin typeface="+mn-lt"/>
                <a:ea typeface="华文细黑" pitchFamily="2" charset="-122"/>
              </a:rPr>
              <a:t> </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hybrid system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Yeast </a:t>
            </a:r>
            <a:r>
              <a:rPr kumimoji="0" lang="en-US" altLang="zh-CN" sz="28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华文细黑" pitchFamily="2" charset="-122"/>
              </a:rPr>
              <a:t>three</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 hybrid system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Yeast </a:t>
            </a:r>
            <a:r>
              <a:rPr kumimoji="0" lang="en-US" altLang="zh-CN" sz="28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华文细黑" pitchFamily="2" charset="-122"/>
              </a:rPr>
              <a:t>reverse</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 hybrid system</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Yeast </a:t>
            </a:r>
            <a:r>
              <a:rPr kumimoji="0" lang="en-US" altLang="zh-CN" sz="2800" b="0" i="0" u="none" strike="noStrike" kern="0" cap="none" spc="0" normalizeH="0" baseline="0" noProof="0">
                <a:ln>
                  <a:noFill/>
                </a:ln>
                <a:solidFill>
                  <a:srgbClr val="FF0066"/>
                </a:solidFill>
                <a:effectLst>
                  <a:outerShdw blurRad="38100" dist="38100" dir="2700000" algn="tl">
                    <a:srgbClr val="C0C0C0"/>
                  </a:outerShdw>
                </a:effectLst>
                <a:uLnTx/>
                <a:uFillTx/>
                <a:latin typeface="+mn-lt"/>
                <a:ea typeface="华文细黑" pitchFamily="2" charset="-122"/>
              </a:rPr>
              <a:t>extra-nuclear </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rPr>
              <a:t>hybrid system</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mn-ea"/>
                <a:cs typeface="+mn-cs"/>
              </a:rPr>
              <a:t>Mamamimal hybrid system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mn-ea"/>
                <a:cs typeface="+mn-cs"/>
              </a:rPr>
              <a:t>Bacterial hybrid system </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08963">
                                            <p:txEl>
                                              <p:pRg st="1" end="1"/>
                                            </p:txEl>
                                          </p:spTgt>
                                        </p:tgtEl>
                                        <p:attrNameLst>
                                          <p:attrName>style.visibility</p:attrName>
                                        </p:attrNameLst>
                                      </p:cBhvr>
                                      <p:to>
                                        <p:strVal val="visible"/>
                                      </p:to>
                                    </p:set>
                                    <p:animEffect transition="in" filter="diamond(in)">
                                      <p:cBhvr>
                                        <p:cTn id="7" dur="2000"/>
                                        <p:tgtEl>
                                          <p:spTgt spid="808963">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808963">
                                            <p:txEl>
                                              <p:pRg st="2" end="2"/>
                                            </p:txEl>
                                          </p:spTgt>
                                        </p:tgtEl>
                                        <p:attrNameLst>
                                          <p:attrName>style.visibility</p:attrName>
                                        </p:attrNameLst>
                                      </p:cBhvr>
                                      <p:to>
                                        <p:strVal val="visible"/>
                                      </p:to>
                                    </p:set>
                                    <p:animEffect transition="in" filter="diamond(in)">
                                      <p:cBhvr>
                                        <p:cTn id="10" dur="2000"/>
                                        <p:tgtEl>
                                          <p:spTgt spid="808963">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808963">
                                            <p:txEl>
                                              <p:pRg st="3" end="3"/>
                                            </p:txEl>
                                          </p:spTgt>
                                        </p:tgtEl>
                                        <p:attrNameLst>
                                          <p:attrName>style.visibility</p:attrName>
                                        </p:attrNameLst>
                                      </p:cBhvr>
                                      <p:to>
                                        <p:strVal val="visible"/>
                                      </p:to>
                                    </p:set>
                                    <p:animEffect transition="in" filter="diamond(in)">
                                      <p:cBhvr>
                                        <p:cTn id="13" dur="2000"/>
                                        <p:tgtEl>
                                          <p:spTgt spid="808963">
                                            <p:txEl>
                                              <p:pRg st="3" end="3"/>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808963">
                                            <p:txEl>
                                              <p:pRg st="4" end="4"/>
                                            </p:txEl>
                                          </p:spTgt>
                                        </p:tgtEl>
                                        <p:attrNameLst>
                                          <p:attrName>style.visibility</p:attrName>
                                        </p:attrNameLst>
                                      </p:cBhvr>
                                      <p:to>
                                        <p:strVal val="visible"/>
                                      </p:to>
                                    </p:set>
                                    <p:animEffect transition="in" filter="diamond(in)">
                                      <p:cBhvr>
                                        <p:cTn id="16" dur="2000"/>
                                        <p:tgtEl>
                                          <p:spTgt spid="808963">
                                            <p:txEl>
                                              <p:pRg st="4" end="4"/>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808963">
                                            <p:txEl>
                                              <p:pRg st="5" end="5"/>
                                            </p:txEl>
                                          </p:spTgt>
                                        </p:tgtEl>
                                        <p:attrNameLst>
                                          <p:attrName>style.visibility</p:attrName>
                                        </p:attrNameLst>
                                      </p:cBhvr>
                                      <p:to>
                                        <p:strVal val="visible"/>
                                      </p:to>
                                    </p:set>
                                    <p:animEffect transition="in" filter="diamond(in)">
                                      <p:cBhvr>
                                        <p:cTn id="19" dur="2000"/>
                                        <p:tgtEl>
                                          <p:spTgt spid="80896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nodeType="clickEffect">
                                  <p:stCondLst>
                                    <p:cond delay="0"/>
                                  </p:stCondLst>
                                  <p:childTnLst>
                                    <p:animClr clrSpc="rgb" dir="cw">
                                      <p:cBhvr override="childStyle">
                                        <p:cTn id="23" dur="2000" fill="hold"/>
                                        <p:tgtEl>
                                          <p:spTgt spid="808963">
                                            <p:txEl>
                                              <p:pRg st="1" end="1"/>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1692275" y="188913"/>
            <a:ext cx="7451725" cy="15509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Yeast hybrid system</a:t>
            </a:r>
            <a:br>
              <a:rPr kumimoji="0" lang="en-US" altLang="zh-CN" sz="32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br>
            <a:r>
              <a:rPr kumimoji="0" lang="en-US" altLang="zh-CN" sz="320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a:t>
            </a:r>
            <a:r>
              <a:rPr kumimoji="0" lang="en-US" altLang="en-US" sz="200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Detecting protein-protein</a:t>
            </a:r>
            <a:r>
              <a:rPr kumimoji="0" lang="en-US" altLang="zh-CN" sz="200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 protein-DNA</a:t>
            </a:r>
            <a:r>
              <a:rPr kumimoji="0" lang="en-US" altLang="en-US" sz="200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 interactions in </a:t>
            </a:r>
            <a:r>
              <a:rPr kumimoji="0" lang="en-US" altLang="en-US" sz="2000"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rPr>
              <a:t>yeast</a:t>
            </a:r>
            <a:r>
              <a:rPr kumimoji="0" lang="en-US" altLang="zh-CN" sz="2000" i="0" u="none" strike="noStrike" kern="0" cap="none" spc="0" normalizeH="0" baseline="0" noProof="0">
                <a:ln>
                  <a:noFill/>
                </a:ln>
                <a:solidFill>
                  <a:srgbClr val="FF0000"/>
                </a:solidFill>
                <a:effectLst>
                  <a:outerShdw blurRad="38100" dist="38100" dir="2700000" algn="tl">
                    <a:srgbClr val="C0C0C0"/>
                  </a:outerShdw>
                </a:effectLst>
                <a:uLnTx/>
                <a:uFillTx/>
                <a:ea typeface="+mj-ea"/>
                <a:cs typeface="Arial" panose="020B0604020202020204" pitchFamily="34" charset="0"/>
              </a:rPr>
              <a:t> </a:t>
            </a:r>
            <a:r>
              <a:rPr kumimoji="0" lang="en-US" altLang="zh-CN" sz="2000"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by the activation of downstream reporter gene(s) by the binding of a transcription factor onto an upstream activating sequence (UAS)</a:t>
            </a:r>
          </a:p>
        </p:txBody>
      </p:sp>
      <p:pic>
        <p:nvPicPr>
          <p:cNvPr id="34818" name="Picture 3"/>
          <p:cNvPicPr>
            <a:picLocks noChangeAspect="1"/>
          </p:cNvPicPr>
          <p:nvPr/>
        </p:nvPicPr>
        <p:blipFill>
          <a:blip r:embed="rId3"/>
          <a:stretch>
            <a:fillRect/>
          </a:stretch>
        </p:blipFill>
        <p:spPr>
          <a:xfrm>
            <a:off x="1258888" y="2349500"/>
            <a:ext cx="3749675" cy="4135438"/>
          </a:xfrm>
          <a:prstGeom prst="rect">
            <a:avLst/>
          </a:prstGeom>
          <a:noFill/>
          <a:ln w="9525">
            <a:noFill/>
          </a:ln>
        </p:spPr>
      </p:pic>
      <p:sp>
        <p:nvSpPr>
          <p:cNvPr id="34819" name="Text Box 4"/>
          <p:cNvSpPr txBox="1"/>
          <p:nvPr/>
        </p:nvSpPr>
        <p:spPr>
          <a:xfrm>
            <a:off x="1187450" y="6491288"/>
            <a:ext cx="3740150" cy="366712"/>
          </a:xfrm>
          <a:prstGeom prst="rect">
            <a:avLst/>
          </a:prstGeom>
          <a:noFill/>
          <a:ln w="9525">
            <a:noFill/>
          </a:ln>
        </p:spPr>
        <p:txBody>
          <a:bodyPr wrap="none" anchor="t">
            <a:spAutoFit/>
          </a:bodyPr>
          <a:lstStyle/>
          <a:p>
            <a:r>
              <a:rPr lang="en-US" altLang="en-US" dirty="0">
                <a:latin typeface="Arial" panose="020B0604020202020204" pitchFamily="34" charset="0"/>
                <a:ea typeface="宋体" panose="02010600030101010101" pitchFamily="2" charset="-122"/>
              </a:rPr>
              <a:t>Use of the yeast two-hybrid system</a:t>
            </a:r>
          </a:p>
        </p:txBody>
      </p:sp>
      <p:sp>
        <p:nvSpPr>
          <p:cNvPr id="811014" name="Rectangle 6"/>
          <p:cNvSpPr>
            <a:spLocks noChangeArrowheads="1"/>
          </p:cNvSpPr>
          <p:nvPr/>
        </p:nvSpPr>
        <p:spPr bwMode="auto">
          <a:xfrm>
            <a:off x="5508625" y="2565400"/>
            <a:ext cx="3635375" cy="3662363"/>
          </a:xfrm>
          <a:prstGeom prst="rect">
            <a:avLst/>
          </a:prstGeom>
          <a:noFill/>
          <a:ln w="25400">
            <a:noFill/>
            <a:miter lim="800000"/>
          </a:ln>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Tx/>
              <a:buChar char="•"/>
              <a:defRPr/>
            </a:pP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Yeast</a:t>
            </a:r>
            <a:r>
              <a:rPr kumimoji="0" lang="en-US" altLang="zh-CN" sz="18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 two</a:t>
            </a: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 hybrid system</a:t>
            </a:r>
            <a:r>
              <a:rPr kumimoji="0" lang="en-US" altLang="zh-CN" sz="18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 also known as Two-hybrid screening or Y2H, </a:t>
            </a: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a molecular biology technique used to discover protein-protein interactions and protein-DNA</a:t>
            </a: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华文细黑" pitchFamily="2" charset="-122"/>
                <a:cs typeface="+mn-cs"/>
                <a:sym typeface="+mn-ea"/>
              </a:rPr>
              <a:t> </a:t>
            </a: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interactions</a:t>
            </a: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华文细黑" pitchFamily="2" charset="-122"/>
                <a:cs typeface="+mn-cs"/>
                <a:sym typeface="+mn-ea"/>
              </a:rPr>
              <a:t> </a:t>
            </a: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by testing for physical interactions (such as binding) between</a:t>
            </a:r>
            <a:r>
              <a:rPr kumimoji="0" lang="en-US" altLang="zh-CN" sz="1800" b="1" i="0" u="none" strike="noStrike" kern="1200" cap="none" spc="0" normalizeH="0" baseline="0" noProof="0">
                <a:ln>
                  <a:noFill/>
                </a:ln>
                <a:solidFill>
                  <a:srgbClr val="FF0000"/>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 two</a:t>
            </a:r>
            <a:r>
              <a:rPr kumimoji="0" lang="en-US" altLang="zh-CN" sz="18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rPr>
              <a:t> proteins or a single protein and a DNA molecule, respectively</a:t>
            </a:r>
          </a:p>
          <a:p>
            <a:pPr marL="0" marR="0" lvl="0" indent="0" algn="l" defTabSz="914400" rtl="0" eaLnBrk="1" fontAlgn="base" latinLnBrk="0" hangingPunct="1">
              <a:lnSpc>
                <a:spcPct val="100000"/>
              </a:lnSpc>
              <a:spcBef>
                <a:spcPct val="0"/>
              </a:spcBef>
              <a:spcAft>
                <a:spcPct val="0"/>
              </a:spcAft>
              <a:buClrTx/>
              <a:buSzTx/>
              <a:buFontTx/>
              <a:buChar char="•"/>
              <a:defRPr/>
            </a:pPr>
            <a:endParaRPr kumimoji="0" lang="en-US" altLang="zh-CN" sz="18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Char char="•"/>
              <a:defRPr/>
            </a:pPr>
            <a:endParaRPr kumimoji="0" lang="en-US" altLang="zh-CN" sz="1800" b="1" i="0" u="none" strike="noStrike" kern="1200" cap="none" spc="0" normalizeH="0" baseline="0" noProof="0">
              <a:ln>
                <a:noFill/>
              </a:ln>
              <a:solidFill>
                <a:schemeClr val="accent2"/>
              </a:solidFill>
              <a:effectLst>
                <a:outerShdw blurRad="38100" dist="38100" dir="2700000" algn="tl">
                  <a:srgbClr val="C0C0C0"/>
                </a:outerShdw>
              </a:effectLst>
              <a:uLnTx/>
              <a:uFillTx/>
              <a:latin typeface="Arial" panose="020B0604020202020204" pitchFamily="34" charset="0"/>
              <a:ea typeface="华文细黑" pitchFamily="2" charset="-122"/>
              <a:cs typeface="+mn-cs"/>
              <a:sym typeface="+mn-ea"/>
            </a:endParaRPr>
          </a:p>
        </p:txBody>
      </p:sp>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z="4000" strike="noStrike" noProof="1"/>
              <a:t>Outline</a:t>
            </a:r>
          </a:p>
        </p:txBody>
      </p:sp>
      <p:sp>
        <p:nvSpPr>
          <p:cNvPr id="3" name="内容占位符 2"/>
          <p:cNvSpPr>
            <a:spLocks noGrp="1"/>
          </p:cNvSpPr>
          <p:nvPr>
            <p:ph idx="1"/>
          </p:nvPr>
        </p:nvSpPr>
        <p:spPr>
          <a:xfrm>
            <a:off x="1238250" y="1417638"/>
            <a:ext cx="7623175" cy="4319588"/>
          </a:xfrm>
        </p:spPr>
        <p:txBody>
          <a:bodyPr/>
          <a:lstStyle/>
          <a:p>
            <a:pPr fontAlgn="base">
              <a:lnSpc>
                <a:spcPct val="130000"/>
              </a:lnSpc>
            </a:pPr>
            <a:r>
              <a:rPr lang="fi-FI" altLang="zh-CN" sz="2800" strike="noStrike" noProof="1">
                <a:ea typeface="宋体" panose="02010600030101010101" pitchFamily="2" charset="-122"/>
                <a:sym typeface="+mn-ea"/>
              </a:rPr>
              <a:t>Why  </a:t>
            </a:r>
            <a:r>
              <a:rPr lang="en-US" altLang="fi-FI" sz="2800" strike="noStrike" noProof="1">
                <a:ea typeface="宋体" panose="02010600030101010101" pitchFamily="2" charset="-122"/>
                <a:sym typeface="+mn-ea"/>
              </a:rPr>
              <a:t>study </a:t>
            </a:r>
            <a:r>
              <a:rPr lang="fi-FI" altLang="zh-CN" sz="2800" strike="noStrike" noProof="1">
                <a:ea typeface="宋体" panose="02010600030101010101" pitchFamily="2" charset="-122"/>
                <a:sym typeface="+mn-ea"/>
              </a:rPr>
              <a:t>protein-protein interactions</a:t>
            </a:r>
            <a:r>
              <a:rPr lang="zh-CN" altLang="fi-FI" sz="2800" strike="noStrike" noProof="1">
                <a:ea typeface="宋体" panose="02010600030101010101" pitchFamily="2" charset="-122"/>
                <a:sym typeface="+mn-ea"/>
              </a:rPr>
              <a:t>？</a:t>
            </a:r>
          </a:p>
          <a:p>
            <a:pPr fontAlgn="base">
              <a:lnSpc>
                <a:spcPct val="130000"/>
              </a:lnSpc>
            </a:pPr>
            <a:r>
              <a:rPr lang="en-US" altLang="fi-FI" sz="2800" strike="noStrike" noProof="1">
                <a:ea typeface="宋体" panose="02010600030101010101" pitchFamily="2" charset="-122"/>
                <a:sym typeface="+mn-ea"/>
              </a:rPr>
              <a:t>How to study </a:t>
            </a:r>
            <a:r>
              <a:rPr lang="fi-FI" altLang="zh-CN" sz="2800" strike="noStrike" noProof="1">
                <a:ea typeface="宋体" panose="02010600030101010101" pitchFamily="2" charset="-122"/>
                <a:sym typeface="+mn-ea"/>
              </a:rPr>
              <a:t>protein-protein interactions</a:t>
            </a:r>
          </a:p>
          <a:p>
            <a:pPr lvl="1" fontAlgn="base">
              <a:lnSpc>
                <a:spcPct val="130000"/>
              </a:lnSpc>
            </a:pPr>
            <a:r>
              <a:rPr lang="fi-FI" altLang="zh-CN" sz="2240" strike="noStrike" noProof="1">
                <a:ea typeface="宋体" panose="02010600030101010101" pitchFamily="2" charset="-122"/>
                <a:sym typeface="+mn-ea"/>
              </a:rPr>
              <a:t>Experimental methods</a:t>
            </a:r>
            <a:endParaRPr lang="fi-FI" altLang="zh-CN" sz="2240" strike="noStrike" noProof="1">
              <a:ea typeface="宋体" panose="02010600030101010101" pitchFamily="2" charset="-122"/>
            </a:endParaRPr>
          </a:p>
          <a:p>
            <a:pPr lvl="1" fontAlgn="base">
              <a:lnSpc>
                <a:spcPct val="130000"/>
              </a:lnSpc>
            </a:pPr>
            <a:r>
              <a:rPr lang="fi-FI" altLang="zh-CN" sz="2240" strike="noStrike" noProof="1">
                <a:ea typeface="宋体" panose="02010600030101010101" pitchFamily="2" charset="-122"/>
                <a:sym typeface="+mn-ea"/>
              </a:rPr>
              <a:t>Computational prediction </a:t>
            </a:r>
            <a:r>
              <a:rPr lang="en-US" altLang="fi-FI" sz="2240" strike="noStrike" noProof="1">
                <a:ea typeface="宋体" panose="02010600030101010101" pitchFamily="2" charset="-122"/>
                <a:sym typeface="+mn-ea"/>
              </a:rPr>
              <a:t>methods</a:t>
            </a:r>
          </a:p>
          <a:p>
            <a:pPr fontAlgn="base">
              <a:lnSpc>
                <a:spcPct val="130000"/>
              </a:lnSpc>
            </a:pPr>
            <a:r>
              <a:rPr lang="en-US" altLang="fi-FI" sz="2800" strike="noStrike" noProof="1">
                <a:ea typeface="宋体" panose="02010600030101010101" pitchFamily="2" charset="-122"/>
                <a:sym typeface="+mn-ea"/>
              </a:rPr>
              <a:t>Cases and application of </a:t>
            </a:r>
            <a:r>
              <a:rPr lang="fi-FI" altLang="zh-CN" sz="2800" strike="noStrike" noProof="1">
                <a:ea typeface="宋体" panose="02010600030101010101" pitchFamily="2" charset="-122"/>
                <a:sym typeface="+mn-ea"/>
              </a:rPr>
              <a:t>protein-protein interactions </a:t>
            </a:r>
            <a:r>
              <a:rPr lang="en-US" altLang="fi-FI" sz="2800" strike="noStrike" noProof="1">
                <a:ea typeface="宋体" panose="02010600030101010101" pitchFamily="2" charset="-122"/>
                <a:sym typeface="+mn-ea"/>
              </a:rPr>
              <a:t>study</a:t>
            </a:r>
          </a:p>
          <a:p>
            <a:pPr marL="0" indent="0" fontAlgn="base">
              <a:lnSpc>
                <a:spcPct val="130000"/>
              </a:lnSpc>
              <a:buNone/>
            </a:pPr>
            <a:endParaRPr lang="en-US" altLang="zh-CN" sz="2800" strike="noStrike" noProof="1"/>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1763713" y="333375"/>
            <a:ext cx="6119813"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zh-CN" sz="3800" b="1" i="0" u="none" strike="noStrike" kern="0" cap="none" spc="0" normalizeH="0" baseline="0" noProof="0">
                <a:ln>
                  <a:noFill/>
                </a:ln>
                <a:solidFill>
                  <a:srgbClr val="FF0066"/>
                </a:solidFill>
                <a:effectLst>
                  <a:outerShdw blurRad="38100" dist="38100" dir="2700000" algn="tl">
                    <a:srgbClr val="C0C0C0"/>
                  </a:outerShdw>
                </a:effectLst>
                <a:uLnTx/>
                <a:uFillTx/>
                <a:latin typeface="+mj-lt"/>
                <a:ea typeface="+mj-ea"/>
                <a:cs typeface="+mj-cs"/>
              </a:rPr>
              <a:t>Yeast two hybrid system</a:t>
            </a:r>
            <a:endParaRPr kumimoji="0" lang="en-US" altLang="zh-CN" sz="3800" b="1" i="0" u="none" strike="noStrike" kern="0" cap="none" spc="0" normalizeH="0" baseline="0" noProof="0">
              <a:ln>
                <a:noFill/>
              </a:ln>
              <a:solidFill>
                <a:srgbClr val="FF0066"/>
              </a:solidFill>
              <a:effectLst>
                <a:outerShdw blurRad="38100" dist="38100" dir="2700000" algn="tl">
                  <a:srgbClr val="C0C0C0"/>
                </a:outerShdw>
              </a:effectLst>
              <a:uLnTx/>
              <a:uFillTx/>
              <a:latin typeface="+mj-lt"/>
              <a:ea typeface="+mj-ea"/>
              <a:cs typeface="+mj-cs"/>
            </a:endParaRPr>
          </a:p>
        </p:txBody>
      </p:sp>
      <p:sp>
        <p:nvSpPr>
          <p:cNvPr id="831491" name="Rectangle 3"/>
          <p:cNvSpPr>
            <a:spLocks noGrp="1" noChangeArrowheads="1"/>
          </p:cNvSpPr>
          <p:nvPr>
            <p:ph idx="1"/>
          </p:nvPr>
        </p:nvSpPr>
        <p:spPr>
          <a:xfrm>
            <a:off x="996315" y="1361440"/>
            <a:ext cx="7993063" cy="4800600"/>
          </a:xfrm>
        </p:spPr>
        <p:txBody>
          <a:bodyPr vert="horz" wrap="square" lIns="91440" tIns="45720" rIns="91440" bIns="45720" numCol="1" anchor="t" anchorCtr="0" compatLnSpc="1"/>
          <a:lstStyle/>
          <a:p>
            <a:pPr marL="342900" marR="0" lvl="0" indent="-342900" algn="l" defTabSz="914400" rtl="0" eaLnBrk="1" fontAlgn="base" latinLnBrk="0" hangingPunct="1">
              <a:lnSpc>
                <a:spcPct val="115000"/>
              </a:lnSpc>
              <a:spcBef>
                <a:spcPct val="1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w="10160">
                  <a:solidFill>
                    <a:schemeClr val="accent5"/>
                  </a:solidFill>
                  <a:prstDash val="solid"/>
                </a:ln>
                <a:solidFill>
                  <a:schemeClr val="tx1"/>
                </a:solidFill>
                <a:effectLst>
                  <a:outerShdw blurRad="38100" dist="22860" dir="5400000" algn="tl" rotWithShape="0">
                    <a:srgbClr val="000000">
                      <a:alpha val="30000"/>
                    </a:srgbClr>
                  </a:outerShdw>
                </a:effectLst>
                <a:uLnTx/>
                <a:uFillTx/>
                <a:ea typeface="+mn-ea"/>
                <a:cs typeface="Arial" panose="020B0604020202020204" pitchFamily="34" charset="0"/>
              </a:rPr>
              <a:t>Also called interaction trap </a:t>
            </a:r>
          </a:p>
          <a:p>
            <a:pPr marL="342900" marR="0" lvl="0" indent="-342900" algn="l" defTabSz="914400" rtl="0" eaLnBrk="1" fontAlgn="base" latinLnBrk="0" hangingPunct="1">
              <a:lnSpc>
                <a:spcPct val="115000"/>
              </a:lnSpc>
              <a:spcBef>
                <a:spcPct val="1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w="10160">
                  <a:solidFill>
                    <a:schemeClr val="accent5"/>
                  </a:solidFill>
                  <a:prstDash val="solid"/>
                </a:ln>
                <a:solidFill>
                  <a:schemeClr val="tx1"/>
                </a:solidFill>
                <a:effectLst>
                  <a:outerShdw blurRad="38100" dist="22860" dir="5400000" algn="tl" rotWithShape="0">
                    <a:srgbClr val="000000">
                      <a:alpha val="30000"/>
                    </a:srgbClr>
                  </a:outerShdw>
                </a:effectLst>
                <a:uLnTx/>
                <a:uFillTx/>
                <a:ea typeface="+mn-ea"/>
                <a:cs typeface="Arial" panose="020B0604020202020204" pitchFamily="34" charset="0"/>
              </a:rPr>
              <a:t>Founded by Song &amp; Field (Nature 1989,340:245-246</a:t>
            </a:r>
            <a:r>
              <a:rPr kumimoji="0" lang="zh-CN" altLang="en-US" sz="2400" b="1" i="0" u="none" strike="noStrike" kern="0" cap="none" spc="0" normalizeH="0" baseline="0" noProof="0">
                <a:ln w="10160">
                  <a:solidFill>
                    <a:schemeClr val="accent5"/>
                  </a:solidFill>
                  <a:prstDash val="solid"/>
                </a:ln>
                <a:solidFill>
                  <a:schemeClr val="tx1"/>
                </a:solidFill>
                <a:effectLst>
                  <a:outerShdw blurRad="38100" dist="22860" dir="5400000" algn="tl" rotWithShape="0">
                    <a:srgbClr val="000000">
                      <a:alpha val="30000"/>
                    </a:srgbClr>
                  </a:outerShdw>
                </a:effectLst>
                <a:uLnTx/>
                <a:uFillTx/>
                <a:ea typeface="+mn-ea"/>
                <a:cs typeface="Arial" panose="020B0604020202020204" pitchFamily="34" charset="0"/>
              </a:rPr>
              <a:t>）</a:t>
            </a:r>
          </a:p>
          <a:p>
            <a:pPr marL="342900" marR="0" lvl="0" indent="-342900" algn="l" defTabSz="914400" rtl="0" eaLnBrk="1" fontAlgn="base" latinLnBrk="0" hangingPunct="1">
              <a:lnSpc>
                <a:spcPct val="115000"/>
              </a:lnSpc>
              <a:spcBef>
                <a:spcPct val="10000"/>
              </a:spcBef>
              <a:spcAft>
                <a:spcPct val="0"/>
              </a:spcAft>
              <a:buClrTx/>
              <a:buSzTx/>
              <a:buFont typeface="Wingdings" panose="05000000000000000000" pitchFamily="2" charset="2"/>
              <a:buChar char="l"/>
              <a:defRPr/>
            </a:pPr>
            <a:endParaRPr kumimoji="0" lang="zh-CN" altLang="en-US" sz="2400" b="1" i="0" u="none" strike="noStrike" kern="0" cap="none" spc="0" normalizeH="0" baseline="0" noProof="0">
              <a:ln w="10160">
                <a:solidFill>
                  <a:schemeClr val="accent5"/>
                </a:solidFill>
                <a:prstDash val="solid"/>
              </a:ln>
              <a:solidFill>
                <a:schemeClr val="tx1"/>
              </a:solidFill>
              <a:effectLst>
                <a:outerShdw blurRad="38100" dist="22860" dir="5400000" algn="tl" rotWithShape="0">
                  <a:srgbClr val="000000">
                    <a:alpha val="30000"/>
                  </a:srgbClr>
                </a:outerShdw>
              </a:effectLst>
              <a:uLnTx/>
              <a:uFillTx/>
              <a:ea typeface="+mn-ea"/>
              <a:cs typeface="Arial" panose="020B0604020202020204" pitchFamily="34" charset="0"/>
            </a:endParaRPr>
          </a:p>
        </p:txBody>
      </p:sp>
      <p:sp>
        <p:nvSpPr>
          <p:cNvPr id="2" name="文本框 1"/>
          <p:cNvSpPr txBox="1"/>
          <p:nvPr/>
        </p:nvSpPr>
        <p:spPr>
          <a:xfrm>
            <a:off x="1135380" y="2747010"/>
            <a:ext cx="5837555" cy="460375"/>
          </a:xfrm>
          <a:prstGeom prst="rect">
            <a:avLst/>
          </a:prstGeom>
          <a:noFill/>
        </p:spPr>
        <p:txBody>
          <a:bodyPr wrap="none" rtlCol="0">
            <a:spAutoFit/>
          </a:bodyPr>
          <a:lstStyle/>
          <a:p>
            <a:r>
              <a:rPr lang="en-US" altLang="zh-CN" sz="2400" b="1"/>
              <a:t>Regulation of gene expression in yeast</a:t>
            </a:r>
          </a:p>
        </p:txBody>
      </p:sp>
      <p:grpSp>
        <p:nvGrpSpPr>
          <p:cNvPr id="10" name="组合 9"/>
          <p:cNvGrpSpPr/>
          <p:nvPr/>
        </p:nvGrpSpPr>
        <p:grpSpPr>
          <a:xfrm>
            <a:off x="1576705" y="3422015"/>
            <a:ext cx="5946775" cy="2584450"/>
            <a:chOff x="2483" y="5389"/>
            <a:chExt cx="9365" cy="4070"/>
          </a:xfrm>
        </p:grpSpPr>
        <p:pic>
          <p:nvPicPr>
            <p:cNvPr id="36868" name="Picture 5"/>
            <p:cNvPicPr>
              <a:picLocks noChangeAspect="1"/>
            </p:cNvPicPr>
            <p:nvPr/>
          </p:nvPicPr>
          <p:blipFill>
            <a:blip r:embed="rId3"/>
            <a:stretch>
              <a:fillRect/>
            </a:stretch>
          </p:blipFill>
          <p:spPr>
            <a:xfrm>
              <a:off x="2483" y="8285"/>
              <a:ext cx="9215" cy="243"/>
            </a:xfrm>
            <a:prstGeom prst="rect">
              <a:avLst/>
            </a:prstGeom>
            <a:noFill/>
            <a:ln w="9525">
              <a:noFill/>
            </a:ln>
          </p:spPr>
        </p:pic>
        <p:pic>
          <p:nvPicPr>
            <p:cNvPr id="36871" name="Picture 8"/>
            <p:cNvPicPr>
              <a:picLocks noChangeAspect="1"/>
            </p:cNvPicPr>
            <p:nvPr/>
          </p:nvPicPr>
          <p:blipFill>
            <a:blip r:embed="rId4"/>
            <a:stretch>
              <a:fillRect/>
            </a:stretch>
          </p:blipFill>
          <p:spPr>
            <a:xfrm>
              <a:off x="5565" y="8285"/>
              <a:ext cx="525" cy="243"/>
            </a:xfrm>
            <a:prstGeom prst="rect">
              <a:avLst/>
            </a:prstGeom>
            <a:noFill/>
            <a:ln w="9525">
              <a:noFill/>
            </a:ln>
          </p:spPr>
        </p:pic>
        <p:pic>
          <p:nvPicPr>
            <p:cNvPr id="36873" name="Picture 10"/>
            <p:cNvPicPr>
              <a:picLocks noChangeAspect="1"/>
            </p:cNvPicPr>
            <p:nvPr/>
          </p:nvPicPr>
          <p:blipFill>
            <a:blip r:embed="rId5"/>
            <a:stretch>
              <a:fillRect/>
            </a:stretch>
          </p:blipFill>
          <p:spPr>
            <a:xfrm>
              <a:off x="5603" y="7193"/>
              <a:ext cx="482" cy="1092"/>
            </a:xfrm>
            <a:prstGeom prst="rect">
              <a:avLst/>
            </a:prstGeom>
            <a:noFill/>
            <a:ln w="9525">
              <a:noFill/>
            </a:ln>
          </p:spPr>
        </p:pic>
        <p:pic>
          <p:nvPicPr>
            <p:cNvPr id="36877" name="Picture 14"/>
            <p:cNvPicPr>
              <a:picLocks noChangeAspect="1"/>
            </p:cNvPicPr>
            <p:nvPr/>
          </p:nvPicPr>
          <p:blipFill>
            <a:blip r:embed="rId6"/>
            <a:stretch>
              <a:fillRect/>
            </a:stretch>
          </p:blipFill>
          <p:spPr>
            <a:xfrm>
              <a:off x="6090" y="7373"/>
              <a:ext cx="2095" cy="755"/>
            </a:xfrm>
            <a:prstGeom prst="rect">
              <a:avLst/>
            </a:prstGeom>
            <a:noFill/>
            <a:ln w="9525">
              <a:noFill/>
            </a:ln>
          </p:spPr>
        </p:pic>
        <p:pic>
          <p:nvPicPr>
            <p:cNvPr id="36878" name="Picture 15"/>
            <p:cNvPicPr>
              <a:picLocks noChangeAspect="1"/>
            </p:cNvPicPr>
            <p:nvPr/>
          </p:nvPicPr>
          <p:blipFill>
            <a:blip r:embed="rId7"/>
            <a:stretch>
              <a:fillRect/>
            </a:stretch>
          </p:blipFill>
          <p:spPr>
            <a:xfrm>
              <a:off x="7525" y="7655"/>
              <a:ext cx="1000" cy="1208"/>
            </a:xfrm>
            <a:prstGeom prst="rect">
              <a:avLst/>
            </a:prstGeom>
            <a:noFill/>
            <a:ln w="9525">
              <a:noFill/>
            </a:ln>
          </p:spPr>
        </p:pic>
        <p:pic>
          <p:nvPicPr>
            <p:cNvPr id="36880" name="Picture 17"/>
            <p:cNvPicPr>
              <a:picLocks noChangeAspect="1"/>
            </p:cNvPicPr>
            <p:nvPr/>
          </p:nvPicPr>
          <p:blipFill>
            <a:blip r:embed="rId8"/>
            <a:stretch>
              <a:fillRect/>
            </a:stretch>
          </p:blipFill>
          <p:spPr>
            <a:xfrm>
              <a:off x="3093" y="5920"/>
              <a:ext cx="2962" cy="243"/>
            </a:xfrm>
            <a:prstGeom prst="rect">
              <a:avLst/>
            </a:prstGeom>
            <a:noFill/>
            <a:ln w="9525">
              <a:noFill/>
            </a:ln>
          </p:spPr>
        </p:pic>
        <p:pic>
          <p:nvPicPr>
            <p:cNvPr id="36882" name="Picture 19"/>
            <p:cNvPicPr>
              <a:picLocks noChangeAspect="1"/>
            </p:cNvPicPr>
            <p:nvPr/>
          </p:nvPicPr>
          <p:blipFill>
            <a:blip r:embed="rId9"/>
            <a:stretch>
              <a:fillRect/>
            </a:stretch>
          </p:blipFill>
          <p:spPr>
            <a:xfrm>
              <a:off x="6090" y="5920"/>
              <a:ext cx="1200" cy="1373"/>
            </a:xfrm>
            <a:prstGeom prst="rect">
              <a:avLst/>
            </a:prstGeom>
            <a:noFill/>
            <a:ln w="9525">
              <a:noFill/>
            </a:ln>
          </p:spPr>
        </p:pic>
        <p:sp>
          <p:nvSpPr>
            <p:cNvPr id="3" name="文本框 2"/>
            <p:cNvSpPr txBox="1"/>
            <p:nvPr/>
          </p:nvSpPr>
          <p:spPr>
            <a:xfrm>
              <a:off x="2483" y="5389"/>
              <a:ext cx="4595" cy="531"/>
            </a:xfrm>
            <a:prstGeom prst="rect">
              <a:avLst/>
            </a:prstGeom>
            <a:noFill/>
          </p:spPr>
          <p:txBody>
            <a:bodyPr wrap="none" rtlCol="0">
              <a:spAutoFit/>
            </a:bodyPr>
            <a:lstStyle/>
            <a:p>
              <a:r>
                <a:rPr lang="en-US" altLang="zh-CN" sz="1600"/>
                <a:t>gene for transcription activator</a:t>
              </a:r>
            </a:p>
          </p:txBody>
        </p:sp>
        <p:sp>
          <p:nvSpPr>
            <p:cNvPr id="4" name="文本框 3"/>
            <p:cNvSpPr txBox="1"/>
            <p:nvPr/>
          </p:nvSpPr>
          <p:spPr>
            <a:xfrm>
              <a:off x="2861" y="6662"/>
              <a:ext cx="3425" cy="531"/>
            </a:xfrm>
            <a:prstGeom prst="rect">
              <a:avLst/>
            </a:prstGeom>
            <a:noFill/>
          </p:spPr>
          <p:txBody>
            <a:bodyPr wrap="none" rtlCol="0">
              <a:spAutoFit/>
            </a:bodyPr>
            <a:lstStyle/>
            <a:p>
              <a:r>
                <a:rPr lang="en-US" altLang="zh-CN" sz="1600"/>
                <a:t>Transcription activator</a:t>
              </a:r>
            </a:p>
          </p:txBody>
        </p:sp>
        <p:sp>
          <p:nvSpPr>
            <p:cNvPr id="5" name="文本框 4"/>
            <p:cNvSpPr txBox="1"/>
            <p:nvPr/>
          </p:nvSpPr>
          <p:spPr>
            <a:xfrm>
              <a:off x="3096" y="7260"/>
              <a:ext cx="2469" cy="483"/>
            </a:xfrm>
            <a:prstGeom prst="rect">
              <a:avLst/>
            </a:prstGeom>
            <a:noFill/>
          </p:spPr>
          <p:txBody>
            <a:bodyPr wrap="none" rtlCol="0">
              <a:spAutoFit/>
            </a:bodyPr>
            <a:lstStyle/>
            <a:p>
              <a:r>
                <a:rPr lang="en-US" altLang="zh-CN" sz="1400"/>
                <a:t>activation domain</a:t>
              </a:r>
            </a:p>
          </p:txBody>
        </p:sp>
        <p:sp>
          <p:nvSpPr>
            <p:cNvPr id="6" name="文本框 5"/>
            <p:cNvSpPr txBox="1"/>
            <p:nvPr/>
          </p:nvSpPr>
          <p:spPr>
            <a:xfrm>
              <a:off x="2761" y="7655"/>
              <a:ext cx="2842" cy="483"/>
            </a:xfrm>
            <a:prstGeom prst="rect">
              <a:avLst/>
            </a:prstGeom>
            <a:noFill/>
          </p:spPr>
          <p:txBody>
            <a:bodyPr wrap="none" rtlCol="0">
              <a:spAutoFit/>
            </a:bodyPr>
            <a:lstStyle/>
            <a:p>
              <a:r>
                <a:rPr lang="en-US" altLang="zh-CN" sz="1400"/>
                <a:t>DNA binding domain</a:t>
              </a:r>
            </a:p>
          </p:txBody>
        </p:sp>
        <p:sp>
          <p:nvSpPr>
            <p:cNvPr id="7" name="文本框 6"/>
            <p:cNvSpPr txBox="1"/>
            <p:nvPr/>
          </p:nvSpPr>
          <p:spPr>
            <a:xfrm>
              <a:off x="8582" y="7645"/>
              <a:ext cx="3266" cy="483"/>
            </a:xfrm>
            <a:prstGeom prst="rect">
              <a:avLst/>
            </a:prstGeom>
            <a:noFill/>
          </p:spPr>
          <p:txBody>
            <a:bodyPr wrap="none" rtlCol="0">
              <a:spAutoFit/>
            </a:bodyPr>
            <a:lstStyle/>
            <a:p>
              <a:r>
                <a:rPr lang="en-US" altLang="zh-CN" sz="1400"/>
                <a:t>Transcription machinery</a:t>
              </a:r>
            </a:p>
          </p:txBody>
        </p:sp>
        <p:sp>
          <p:nvSpPr>
            <p:cNvPr id="8" name="文本框 7"/>
            <p:cNvSpPr txBox="1"/>
            <p:nvPr/>
          </p:nvSpPr>
          <p:spPr>
            <a:xfrm>
              <a:off x="3779" y="8637"/>
              <a:ext cx="4198" cy="822"/>
            </a:xfrm>
            <a:prstGeom prst="rect">
              <a:avLst/>
            </a:prstGeom>
            <a:noFill/>
          </p:spPr>
          <p:txBody>
            <a:bodyPr wrap="none" rtlCol="0">
              <a:spAutoFit/>
            </a:bodyPr>
            <a:lstStyle/>
            <a:p>
              <a:pPr algn="ctr"/>
              <a:r>
                <a:rPr lang="en-US" altLang="zh-CN" sz="1400"/>
                <a:t>UAS</a:t>
              </a:r>
            </a:p>
            <a:p>
              <a:r>
                <a:rPr lang="en-US" altLang="zh-CN" sz="1400"/>
                <a:t>(upstream activation sequence)</a:t>
              </a:r>
            </a:p>
          </p:txBody>
        </p:sp>
        <p:sp>
          <p:nvSpPr>
            <p:cNvPr id="9" name="文本框 8"/>
            <p:cNvSpPr txBox="1"/>
            <p:nvPr/>
          </p:nvSpPr>
          <p:spPr>
            <a:xfrm>
              <a:off x="8863" y="8637"/>
              <a:ext cx="912" cy="483"/>
            </a:xfrm>
            <a:prstGeom prst="rect">
              <a:avLst/>
            </a:prstGeom>
            <a:noFill/>
          </p:spPr>
          <p:txBody>
            <a:bodyPr wrap="none" rtlCol="0">
              <a:spAutoFit/>
            </a:bodyPr>
            <a:lstStyle/>
            <a:p>
              <a:r>
                <a:rPr lang="en-US" altLang="zh-CN" sz="1400"/>
                <a:t>gene</a:t>
              </a:r>
            </a:p>
          </p:txBody>
        </p:sp>
      </p:grpSp>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1763713" y="333375"/>
            <a:ext cx="6119813"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zh-CN" sz="3800" b="1" i="0" u="none" strike="noStrike" kern="0" cap="none" spc="0" normalizeH="0" baseline="0" noProof="0">
                <a:ln>
                  <a:noFill/>
                </a:ln>
                <a:solidFill>
                  <a:srgbClr val="FF0066"/>
                </a:solidFill>
                <a:effectLst>
                  <a:outerShdw blurRad="38100" dist="38100" dir="2700000" algn="tl">
                    <a:srgbClr val="C0C0C0"/>
                  </a:outerShdw>
                </a:effectLst>
                <a:uLnTx/>
                <a:uFillTx/>
                <a:latin typeface="+mj-lt"/>
                <a:ea typeface="+mj-ea"/>
                <a:cs typeface="+mj-cs"/>
              </a:rPr>
              <a:t>Yeast two hybrid system</a:t>
            </a:r>
            <a:endParaRPr kumimoji="0" lang="en-US" altLang="zh-CN" sz="3800" b="1" i="0" u="none" strike="noStrike" kern="0" cap="none" spc="0" normalizeH="0" baseline="0" noProof="0">
              <a:ln>
                <a:noFill/>
              </a:ln>
              <a:solidFill>
                <a:srgbClr val="FF0066"/>
              </a:solidFill>
              <a:effectLst>
                <a:outerShdw blurRad="38100" dist="38100" dir="2700000" algn="tl">
                  <a:srgbClr val="C0C0C0"/>
                </a:outerShdw>
              </a:effectLst>
              <a:uLnTx/>
              <a:uFillTx/>
              <a:latin typeface="+mj-lt"/>
              <a:ea typeface="+mj-ea"/>
              <a:cs typeface="+mj-cs"/>
            </a:endParaRPr>
          </a:p>
        </p:txBody>
      </p:sp>
      <p:sp>
        <p:nvSpPr>
          <p:cNvPr id="831491" name="Rectangle 3"/>
          <p:cNvSpPr>
            <a:spLocks noGrp="1" noChangeArrowheads="1"/>
          </p:cNvSpPr>
          <p:nvPr>
            <p:ph idx="1"/>
          </p:nvPr>
        </p:nvSpPr>
        <p:spPr>
          <a:xfrm>
            <a:off x="971550" y="1196975"/>
            <a:ext cx="7993063" cy="4800600"/>
          </a:xfrm>
        </p:spPr>
        <p:txBody>
          <a:bodyPr vert="horz" wrap="square" lIns="91440" tIns="45720" rIns="91440" bIns="45720" numCol="1" anchor="t" anchorCtr="0" compatLnSpc="1"/>
          <a:lstStyle/>
          <a:p>
            <a:pPr marL="342900" marR="0" lvl="0" indent="-342900" algn="l" defTabSz="914400" rtl="0" eaLnBrk="1" fontAlgn="base" latinLnBrk="0" hangingPunct="1">
              <a:lnSpc>
                <a:spcPct val="115000"/>
              </a:lnSpc>
              <a:spcBef>
                <a:spcPct val="1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a:ln w="10160">
                  <a:solidFill>
                    <a:schemeClr val="accent5"/>
                  </a:solidFill>
                  <a:prstDash val="solid"/>
                </a:ln>
                <a:solidFill>
                  <a:schemeClr val="tx1"/>
                </a:solidFill>
                <a:effectLst/>
                <a:uLnTx/>
                <a:uFillTx/>
                <a:ea typeface="+mn-ea"/>
                <a:cs typeface="Arial" panose="020B0604020202020204" pitchFamily="34" charset="0"/>
              </a:rPr>
              <a:t>Basic premise —Structural character of eukaryote transcription activators</a:t>
            </a:r>
          </a:p>
          <a:p>
            <a:pPr marL="742950" marR="0" lvl="1" indent="-285750" algn="l" defTabSz="914400" rtl="0" eaLnBrk="1" fontAlgn="base" latinLnBrk="0" hangingPunct="1">
              <a:lnSpc>
                <a:spcPct val="115000"/>
              </a:lnSpc>
              <a:spcBef>
                <a:spcPct val="10000"/>
              </a:spcBef>
              <a:spcAft>
                <a:spcPct val="0"/>
              </a:spcAft>
              <a:buClrTx/>
              <a:buSzTx/>
              <a:buFontTx/>
              <a:buChar char="–"/>
              <a:defRPr/>
            </a:pPr>
            <a:r>
              <a:rPr kumimoji="0" lang="en-GB" altLang="zh-CN" sz="2400" b="1" i="0" u="none" strike="noStrike" kern="0" cap="none" spc="0" normalizeH="0" baseline="0" noProof="0">
                <a:ln w="10160">
                  <a:solidFill>
                    <a:schemeClr val="accent5"/>
                  </a:solidFill>
                  <a:prstDash val="solid"/>
                </a:ln>
                <a:solidFill>
                  <a:schemeClr val="tx1"/>
                </a:solidFill>
                <a:effectLst/>
                <a:uLnTx/>
                <a:uFillTx/>
                <a:ea typeface="华文细黑" pitchFamily="2" charset="-122"/>
                <a:cs typeface="Arial" panose="020B0604020202020204" pitchFamily="34" charset="0"/>
              </a:rPr>
              <a:t>Transcription </a:t>
            </a:r>
            <a:r>
              <a:rPr kumimoji="0" lang="en-US" altLang="zh-CN" sz="2400" b="1" i="0" u="none" strike="noStrike" kern="0" cap="none" spc="0" normalizeH="0" baseline="0" noProof="0">
                <a:ln w="10160">
                  <a:solidFill>
                    <a:schemeClr val="accent5"/>
                  </a:solidFill>
                  <a:prstDash val="solid"/>
                </a:ln>
                <a:solidFill>
                  <a:schemeClr val="tx1"/>
                </a:solidFill>
                <a:effectLst/>
                <a:uLnTx/>
                <a:uFillTx/>
                <a:ea typeface="黑体" panose="02010609060101010101" pitchFamily="2" charset="-122"/>
                <a:cs typeface="Arial" panose="020B0604020202020204" pitchFamily="34" charset="0"/>
              </a:rPr>
              <a:t>activators</a:t>
            </a:r>
            <a:r>
              <a:rPr kumimoji="0" lang="en-GB" altLang="zh-CN" sz="2400" b="1" i="0" u="none" strike="noStrike" kern="0" cap="none" spc="0" normalizeH="0" baseline="0" noProof="0">
                <a:ln w="10160">
                  <a:solidFill>
                    <a:schemeClr val="accent5"/>
                  </a:solidFill>
                  <a:prstDash val="solid"/>
                </a:ln>
                <a:solidFill>
                  <a:schemeClr val="tx1"/>
                </a:solidFill>
                <a:effectLst/>
                <a:uLnTx/>
                <a:uFillTx/>
                <a:ea typeface="华文细黑" pitchFamily="2" charset="-122"/>
                <a:cs typeface="Arial" panose="020B0604020202020204" pitchFamily="34" charset="0"/>
              </a:rPr>
              <a:t> are </a:t>
            </a:r>
            <a:r>
              <a:rPr kumimoji="0" lang="en-US" altLang="zh-CN" sz="2400" b="1" i="0" u="none" strike="noStrike" kern="0" cap="none" spc="0" normalizeH="0" baseline="0" noProof="0">
                <a:ln w="10160">
                  <a:solidFill>
                    <a:schemeClr val="accent5"/>
                  </a:solidFill>
                  <a:prstDash val="solid"/>
                </a:ln>
                <a:solidFill>
                  <a:schemeClr val="tx1"/>
                </a:solidFill>
                <a:effectLst/>
                <a:uLnTx/>
                <a:uFillTx/>
                <a:ea typeface="华文细黑" pitchFamily="2" charset="-122"/>
                <a:cs typeface="Arial" panose="020B0604020202020204" pitchFamily="34" charset="0"/>
              </a:rPr>
              <a:t>modular and can function in close proximity to each other without direct binding </a:t>
            </a:r>
          </a:p>
          <a:p>
            <a:pPr marL="1143000" marR="0" lvl="2" indent="-228600" algn="l" defTabSz="914400" rtl="0" eaLnBrk="1" fontAlgn="base" latinLnBrk="0" hangingPunct="1">
              <a:lnSpc>
                <a:spcPct val="115000"/>
              </a:lnSpc>
              <a:spcBef>
                <a:spcPct val="10000"/>
              </a:spcBef>
              <a:spcAft>
                <a:spcPct val="0"/>
              </a:spcAft>
              <a:buClrTx/>
              <a:buSzTx/>
              <a:buFontTx/>
              <a:buChar char="•"/>
              <a:defRPr/>
            </a:pPr>
            <a:r>
              <a:rPr kumimoji="0" lang="en-GB" altLang="zh-CN" sz="2000" b="0"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华文细黑" pitchFamily="2" charset="-122"/>
              </a:rPr>
              <a:t>DNA Binding Domain</a:t>
            </a:r>
            <a:r>
              <a:rPr kumimoji="0" lang="en-GB" altLang="zh-CN" sz="2000" b="1"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华文细黑" pitchFamily="2" charset="-122"/>
              </a:rPr>
              <a:t> </a:t>
            </a:r>
            <a:r>
              <a:rPr kumimoji="0" lang="en-GB" altLang="zh-CN" sz="2000" b="0" i="0" u="none" strike="noStrike" kern="0" cap="none" spc="0" normalizeH="0" baseline="0" noProof="0">
                <a:ln>
                  <a:noFill/>
                </a:ln>
                <a:solidFill>
                  <a:schemeClr val="accent1"/>
                </a:solidFill>
                <a:effectLst>
                  <a:outerShdw blurRad="38100" dist="38100" dir="2700000" algn="tl">
                    <a:srgbClr val="C0C0C0"/>
                  </a:outerShdw>
                </a:effectLst>
                <a:uLnTx/>
                <a:uFillTx/>
                <a:latin typeface="+mn-lt"/>
                <a:ea typeface="华文细黑" pitchFamily="2" charset="-122"/>
              </a:rPr>
              <a:t>(BD)</a:t>
            </a:r>
            <a:endParaRPr kumimoji="0" lang="en-GB" altLang="zh-CN" sz="2000" b="0" i="0" u="none" strike="noStrike" kern="0" cap="none" spc="0" normalizeH="0" baseline="0" noProof="0">
              <a:ln>
                <a:noFill/>
              </a:ln>
              <a:solidFill>
                <a:srgbClr val="0000CC"/>
              </a:solidFill>
              <a:effectLst>
                <a:outerShdw blurRad="38100" dist="38100" dir="2700000" algn="tl">
                  <a:srgbClr val="C0C0C0"/>
                </a:outerShdw>
              </a:effectLst>
              <a:uLnTx/>
              <a:uFillTx/>
              <a:latin typeface="+mn-lt"/>
              <a:ea typeface="华文细黑" pitchFamily="2" charset="-122"/>
            </a:endParaRPr>
          </a:p>
          <a:p>
            <a:pPr marL="1143000" marR="0" lvl="2" indent="-228600" algn="l" defTabSz="914400" rtl="0" eaLnBrk="1" fontAlgn="base" latinLnBrk="0" hangingPunct="1">
              <a:lnSpc>
                <a:spcPct val="115000"/>
              </a:lnSpc>
              <a:spcBef>
                <a:spcPct val="10000"/>
              </a:spcBef>
              <a:spcAft>
                <a:spcPct val="0"/>
              </a:spcAft>
              <a:buClrTx/>
              <a:buSzTx/>
              <a:buFontTx/>
              <a:buChar char="•"/>
              <a:defRPr/>
            </a:pPr>
            <a:r>
              <a:rPr kumimoji="0" lang="en-GB" altLang="zh-CN" sz="2000" b="0" i="0" u="none" strike="noStrike" kern="0" cap="none" spc="0" normalizeH="0" baseline="0" noProof="0">
                <a:ln>
                  <a:noFill/>
                </a:ln>
                <a:solidFill>
                  <a:srgbClr val="FF3300"/>
                </a:solidFill>
                <a:effectLst>
                  <a:outerShdw blurRad="38100" dist="38100" dir="2700000" algn="tl">
                    <a:srgbClr val="C0C0C0"/>
                  </a:outerShdw>
                </a:effectLst>
                <a:uLnTx/>
                <a:uFillTx/>
                <a:latin typeface="+mn-lt"/>
                <a:ea typeface="华文细黑" pitchFamily="2" charset="-122"/>
              </a:rPr>
              <a:t>Transcriptional Activation Domain (AD)</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黑体" panose="02010609060101010101" pitchFamily="2" charset="-122"/>
              </a:rPr>
              <a:t> </a:t>
            </a:r>
          </a:p>
        </p:txBody>
      </p:sp>
      <p:grpSp>
        <p:nvGrpSpPr>
          <p:cNvPr id="38916" name="Group 4"/>
          <p:cNvGrpSpPr/>
          <p:nvPr/>
        </p:nvGrpSpPr>
        <p:grpSpPr>
          <a:xfrm>
            <a:off x="1476375" y="5827713"/>
            <a:ext cx="5487988" cy="914400"/>
            <a:chOff x="816" y="2208"/>
            <a:chExt cx="3457" cy="576"/>
          </a:xfrm>
        </p:grpSpPr>
        <p:sp>
          <p:nvSpPr>
            <p:cNvPr id="38917" name="Line 5"/>
            <p:cNvSpPr/>
            <p:nvPr/>
          </p:nvSpPr>
          <p:spPr>
            <a:xfrm>
              <a:off x="816" y="2784"/>
              <a:ext cx="2928" cy="0"/>
            </a:xfrm>
            <a:prstGeom prst="line">
              <a:avLst/>
            </a:prstGeom>
            <a:ln w="38100" cap="flat" cmpd="sng">
              <a:solidFill>
                <a:schemeClr val="tx1"/>
              </a:solidFill>
              <a:prstDash val="solid"/>
              <a:round/>
              <a:headEnd type="none" w="med" len="med"/>
              <a:tailEnd type="none" w="med" len="med"/>
            </a:ln>
          </p:spPr>
        </p:sp>
        <p:sp>
          <p:nvSpPr>
            <p:cNvPr id="38918" name="Rectangle 6"/>
            <p:cNvSpPr/>
            <p:nvPr/>
          </p:nvSpPr>
          <p:spPr>
            <a:xfrm>
              <a:off x="1152" y="2256"/>
              <a:ext cx="480"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BD</a:t>
              </a:r>
            </a:p>
          </p:txBody>
        </p:sp>
        <p:sp>
          <p:nvSpPr>
            <p:cNvPr id="38919" name="Oval 7"/>
            <p:cNvSpPr/>
            <p:nvPr/>
          </p:nvSpPr>
          <p:spPr>
            <a:xfrm>
              <a:off x="1584" y="2208"/>
              <a:ext cx="672" cy="384"/>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AD</a:t>
              </a:r>
            </a:p>
          </p:txBody>
        </p:sp>
        <p:sp>
          <p:nvSpPr>
            <p:cNvPr id="38920" name="Line 8"/>
            <p:cNvSpPr/>
            <p:nvPr/>
          </p:nvSpPr>
          <p:spPr>
            <a:xfrm>
              <a:off x="2304" y="2640"/>
              <a:ext cx="528" cy="0"/>
            </a:xfrm>
            <a:prstGeom prst="line">
              <a:avLst/>
            </a:prstGeom>
            <a:ln w="38100" cap="flat" cmpd="sng">
              <a:solidFill>
                <a:schemeClr val="tx1"/>
              </a:solidFill>
              <a:prstDash val="solid"/>
              <a:round/>
              <a:headEnd type="none" w="med" len="med"/>
              <a:tailEnd type="triangle" w="med" len="med"/>
            </a:ln>
          </p:spPr>
        </p:sp>
        <p:sp>
          <p:nvSpPr>
            <p:cNvPr id="38921" name="Text Box 9"/>
            <p:cNvSpPr txBox="1"/>
            <p:nvPr/>
          </p:nvSpPr>
          <p:spPr>
            <a:xfrm>
              <a:off x="3110" y="2473"/>
              <a:ext cx="1163" cy="288"/>
            </a:xfrm>
            <a:prstGeom prst="rect">
              <a:avLst/>
            </a:prstGeom>
            <a:noFill/>
            <a:ln w="9525">
              <a:noFill/>
            </a:ln>
          </p:spPr>
          <p:txBody>
            <a:bodyPr wrap="none" anchor="t">
              <a:spAutoFit/>
            </a:bodyPr>
            <a:lstStyle/>
            <a:p>
              <a:r>
                <a:rPr lang="en-GB" altLang="zh-CN" sz="2400" dirty="0">
                  <a:latin typeface="Arial" panose="020B0604020202020204" pitchFamily="34" charset="0"/>
                  <a:ea typeface="宋体" panose="02010600030101010101" pitchFamily="2" charset="-122"/>
                </a:rPr>
                <a:t>transcription</a:t>
              </a:r>
            </a:p>
          </p:txBody>
        </p:sp>
      </p:grpSp>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4750" y="765175"/>
            <a:ext cx="647700" cy="936625"/>
            <a:chOff x="4272" y="528"/>
            <a:chExt cx="480" cy="768"/>
          </a:xfrm>
        </p:grpSpPr>
        <p:sp>
          <p:nvSpPr>
            <p:cNvPr id="40963" name="Rectangle 3"/>
            <p:cNvSpPr/>
            <p:nvPr/>
          </p:nvSpPr>
          <p:spPr>
            <a:xfrm>
              <a:off x="4272" y="768"/>
              <a:ext cx="480"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GB" altLang="zh-CN" b="1" dirty="0">
                  <a:solidFill>
                    <a:srgbClr val="FFFF00"/>
                  </a:solidFill>
                  <a:latin typeface="Arial" panose="020B0604020202020204" pitchFamily="34" charset="0"/>
                  <a:ea typeface="宋体" panose="02010600030101010101" pitchFamily="2" charset="-122"/>
                </a:rPr>
                <a:t>BD</a:t>
              </a:r>
            </a:p>
          </p:txBody>
        </p:sp>
        <p:sp>
          <p:nvSpPr>
            <p:cNvPr id="40964" name="Rectangle 4"/>
            <p:cNvSpPr/>
            <p:nvPr/>
          </p:nvSpPr>
          <p:spPr>
            <a:xfrm>
              <a:off x="4272" y="528"/>
              <a:ext cx="480" cy="240"/>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r>
                <a:rPr lang="en-GB" altLang="zh-CN" b="1" dirty="0">
                  <a:solidFill>
                    <a:schemeClr val="bg1"/>
                  </a:solidFill>
                  <a:latin typeface="Arial" panose="020B0604020202020204" pitchFamily="34" charset="0"/>
                  <a:ea typeface="宋体" panose="02010600030101010101" pitchFamily="2" charset="-122"/>
                </a:rPr>
                <a:t>bait</a:t>
              </a:r>
            </a:p>
          </p:txBody>
        </p:sp>
      </p:grpSp>
      <p:grpSp>
        <p:nvGrpSpPr>
          <p:cNvPr id="3" name="Group 5"/>
          <p:cNvGrpSpPr/>
          <p:nvPr/>
        </p:nvGrpSpPr>
        <p:grpSpPr>
          <a:xfrm>
            <a:off x="1042988" y="3644900"/>
            <a:ext cx="731837" cy="925513"/>
            <a:chOff x="659" y="2287"/>
            <a:chExt cx="461" cy="583"/>
          </a:xfrm>
        </p:grpSpPr>
        <p:sp>
          <p:nvSpPr>
            <p:cNvPr id="40966" name="Rectangle 6"/>
            <p:cNvSpPr/>
            <p:nvPr/>
          </p:nvSpPr>
          <p:spPr>
            <a:xfrm>
              <a:off x="659" y="2469"/>
              <a:ext cx="461" cy="40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BD</a:t>
              </a:r>
            </a:p>
          </p:txBody>
        </p:sp>
        <p:sp>
          <p:nvSpPr>
            <p:cNvPr id="40967" name="Rectangle 7"/>
            <p:cNvSpPr/>
            <p:nvPr/>
          </p:nvSpPr>
          <p:spPr>
            <a:xfrm>
              <a:off x="659" y="2287"/>
              <a:ext cx="461" cy="182"/>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r>
                <a:rPr lang="en-GB" altLang="zh-CN" sz="2400" b="1" dirty="0">
                  <a:solidFill>
                    <a:schemeClr val="bg1"/>
                  </a:solidFill>
                  <a:latin typeface="Arial" panose="020B0604020202020204" pitchFamily="34" charset="0"/>
                  <a:ea typeface="宋体" panose="02010600030101010101" pitchFamily="2" charset="-122"/>
                </a:rPr>
                <a:t>bait</a:t>
              </a:r>
            </a:p>
          </p:txBody>
        </p:sp>
      </p:grpSp>
      <p:grpSp>
        <p:nvGrpSpPr>
          <p:cNvPr id="4" name="Group 8"/>
          <p:cNvGrpSpPr/>
          <p:nvPr/>
        </p:nvGrpSpPr>
        <p:grpSpPr>
          <a:xfrm>
            <a:off x="1778000" y="3573463"/>
            <a:ext cx="1873250" cy="461962"/>
            <a:chOff x="1120" y="2251"/>
            <a:chExt cx="1180" cy="291"/>
          </a:xfrm>
        </p:grpSpPr>
        <p:sp>
          <p:nvSpPr>
            <p:cNvPr id="40969" name="Oval 9"/>
            <p:cNvSpPr/>
            <p:nvPr/>
          </p:nvSpPr>
          <p:spPr>
            <a:xfrm>
              <a:off x="1655" y="2251"/>
              <a:ext cx="645" cy="291"/>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AD</a:t>
              </a:r>
            </a:p>
          </p:txBody>
        </p:sp>
        <p:sp>
          <p:nvSpPr>
            <p:cNvPr id="40970" name="Oval 10"/>
            <p:cNvSpPr/>
            <p:nvPr/>
          </p:nvSpPr>
          <p:spPr>
            <a:xfrm>
              <a:off x="1120" y="2287"/>
              <a:ext cx="553" cy="25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latin typeface="Arial" panose="020B0604020202020204" pitchFamily="34" charset="0"/>
                  <a:ea typeface="宋体" panose="02010600030101010101" pitchFamily="2" charset="-122"/>
                </a:rPr>
                <a:t>prey</a:t>
              </a:r>
            </a:p>
          </p:txBody>
        </p:sp>
      </p:grpSp>
      <p:grpSp>
        <p:nvGrpSpPr>
          <p:cNvPr id="5" name="Group 11"/>
          <p:cNvGrpSpPr/>
          <p:nvPr/>
        </p:nvGrpSpPr>
        <p:grpSpPr>
          <a:xfrm>
            <a:off x="7885113" y="1844675"/>
            <a:ext cx="1258887" cy="942975"/>
            <a:chOff x="4332" y="1117"/>
            <a:chExt cx="793" cy="594"/>
          </a:xfrm>
        </p:grpSpPr>
        <p:grpSp>
          <p:nvGrpSpPr>
            <p:cNvPr id="40972" name="Group 12"/>
            <p:cNvGrpSpPr/>
            <p:nvPr/>
          </p:nvGrpSpPr>
          <p:grpSpPr>
            <a:xfrm>
              <a:off x="4332" y="1117"/>
              <a:ext cx="793" cy="293"/>
              <a:chOff x="4320" y="1392"/>
              <a:chExt cx="1144" cy="384"/>
            </a:xfrm>
          </p:grpSpPr>
          <p:sp>
            <p:nvSpPr>
              <p:cNvPr id="40973" name="Oval 13"/>
              <p:cNvSpPr/>
              <p:nvPr/>
            </p:nvSpPr>
            <p:spPr>
              <a:xfrm>
                <a:off x="4848" y="1392"/>
                <a:ext cx="616" cy="384"/>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b="1" dirty="0">
                    <a:solidFill>
                      <a:srgbClr val="FFFF00"/>
                    </a:solidFill>
                    <a:latin typeface="Arial" panose="020B0604020202020204" pitchFamily="34" charset="0"/>
                    <a:ea typeface="宋体" panose="02010600030101010101" pitchFamily="2" charset="-122"/>
                  </a:rPr>
                  <a:t>AD</a:t>
                </a:r>
              </a:p>
            </p:txBody>
          </p:sp>
          <p:sp>
            <p:nvSpPr>
              <p:cNvPr id="40974" name="Oval 14"/>
              <p:cNvSpPr/>
              <p:nvPr/>
            </p:nvSpPr>
            <p:spPr>
              <a:xfrm>
                <a:off x="4320" y="1440"/>
                <a:ext cx="528" cy="336"/>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b="1" dirty="0">
                    <a:latin typeface="Arial" panose="020B0604020202020204" pitchFamily="34" charset="0"/>
                    <a:ea typeface="宋体" panose="02010600030101010101" pitchFamily="2" charset="-122"/>
                  </a:rPr>
                  <a:t>prey</a:t>
                </a:r>
              </a:p>
            </p:txBody>
          </p:sp>
        </p:grpSp>
        <p:sp>
          <p:nvSpPr>
            <p:cNvPr id="27672" name="Text Box 15"/>
            <p:cNvSpPr txBox="1"/>
            <p:nvPr/>
          </p:nvSpPr>
          <p:spPr>
            <a:xfrm>
              <a:off x="4422" y="1480"/>
              <a:ext cx="640" cy="231"/>
            </a:xfrm>
            <a:prstGeom prst="rect">
              <a:avLst/>
            </a:prstGeom>
            <a:noFill/>
            <a:ln w="9525">
              <a:noFill/>
            </a:ln>
          </p:spPr>
          <p:txBody>
            <a:bodyPr>
              <a:spAutoFit/>
              <a:scene3d>
                <a:camera prst="orthographicFront"/>
                <a:lightRig rig="threePt" dir="t"/>
              </a:scene3d>
            </a:bodyPr>
            <a:lstStyle/>
            <a:p>
              <a:pPr marR="0" defTabSz="914400"/>
              <a:r>
                <a:rPr kumimoji="0" lang="en-GB" altLang="zh-CN" kern="1200" cap="none" spc="0" normalizeH="0" baseline="0" noProof="1">
                  <a:ln w="10160">
                    <a:solidFill>
                      <a:schemeClr val="accent5"/>
                    </a:solidFill>
                    <a:prstDash val="solid"/>
                  </a:ln>
                  <a:solidFill>
                    <a:schemeClr val="tx1"/>
                  </a:solidFill>
                  <a:effectLst/>
                  <a:latin typeface="Arial" panose="020B0604020202020204" pitchFamily="34" charset="0"/>
                  <a:ea typeface="宋体" panose="02010600030101010101" pitchFamily="2" charset="-122"/>
                  <a:cs typeface="+mn-cs"/>
                  <a:sym typeface="+mn-ea"/>
                </a:rPr>
                <a:t>library</a:t>
              </a:r>
            </a:p>
          </p:txBody>
        </p:sp>
      </p:grpSp>
      <p:sp>
        <p:nvSpPr>
          <p:cNvPr id="835600" name="Text Box 16"/>
          <p:cNvSpPr txBox="1"/>
          <p:nvPr/>
        </p:nvSpPr>
        <p:spPr>
          <a:xfrm>
            <a:off x="323850" y="5516563"/>
            <a:ext cx="8640763" cy="1187450"/>
          </a:xfrm>
          <a:prstGeom prst="rect">
            <a:avLst/>
          </a:prstGeom>
          <a:noFill/>
          <a:ln w="9525">
            <a:noFill/>
          </a:ln>
        </p:spPr>
        <p:txBody>
          <a:bodyPr>
            <a:spAutoFit/>
          </a:bodyPr>
          <a:lstStyle/>
          <a:p>
            <a:pPr marR="0" defTabSz="914400">
              <a:spcBef>
                <a:spcPct val="50000"/>
              </a:spcBef>
            </a:pPr>
            <a:r>
              <a:rPr kumimoji="0" lang="en-US" altLang="zh-CN" sz="2400"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An interaction between the</a:t>
            </a:r>
            <a:r>
              <a:rPr kumimoji="0" lang="en-US" altLang="zh-CN" sz="2400" b="1" kern="1200" cap="none" spc="0" normalizeH="0" baseline="0" noProof="1">
                <a:ln w="10160">
                  <a:solidFill>
                    <a:schemeClr val="accent5"/>
                  </a:solidFill>
                  <a:prstDash val="solid"/>
                </a:ln>
                <a:solidFill>
                  <a:schemeClr val="tx1"/>
                </a:solidFill>
                <a:effectLst/>
                <a:latin typeface="Arial" panose="020B0604020202020204" pitchFamily="34" charset="0"/>
                <a:ea typeface="宋体" panose="02010600030101010101" pitchFamily="2" charset="-122"/>
                <a:cs typeface="+mn-cs"/>
                <a:sym typeface="+mn-ea"/>
              </a:rPr>
              <a:t> </a:t>
            </a:r>
            <a:r>
              <a:rPr kumimoji="0" lang="en-US" altLang="zh-CN" sz="2400" b="1" kern="1200" cap="none" spc="0" normalizeH="0" baseline="0" noProof="1">
                <a:ln w="10160">
                  <a:solidFill>
                    <a:schemeClr val="accent5"/>
                  </a:solidFill>
                  <a:prstDash val="solid"/>
                </a:ln>
                <a:solidFill>
                  <a:srgbClr val="ED2DF9"/>
                </a:solidFill>
                <a:effectLst/>
                <a:latin typeface="Arial" panose="020B0604020202020204" pitchFamily="34" charset="0"/>
                <a:ea typeface="宋体" panose="02010600030101010101" pitchFamily="2" charset="-122"/>
                <a:cs typeface="+mn-cs"/>
                <a:sym typeface="+mn-ea"/>
              </a:rPr>
              <a:t>bait</a:t>
            </a:r>
            <a:r>
              <a:rPr kumimoji="0" lang="en-US" altLang="zh-CN" sz="2400" b="1" kern="1200" cap="none" spc="0" normalizeH="0" baseline="0" noProof="1">
                <a:ln w="10160">
                  <a:solidFill>
                    <a:schemeClr val="accent5"/>
                  </a:solidFill>
                  <a:prstDash val="solid"/>
                </a:ln>
                <a:solidFill>
                  <a:schemeClr val="tx1"/>
                </a:solidFill>
                <a:effectLst/>
                <a:latin typeface="Arial" panose="020B0604020202020204" pitchFamily="34" charset="0"/>
                <a:ea typeface="宋体" panose="02010600030101010101" pitchFamily="2" charset="-122"/>
                <a:cs typeface="+mn-cs"/>
                <a:sym typeface="+mn-ea"/>
              </a:rPr>
              <a:t> </a:t>
            </a:r>
            <a:r>
              <a:rPr kumimoji="0" lang="en-US" altLang="zh-CN" sz="2400"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and a </a:t>
            </a:r>
            <a:r>
              <a:rPr kumimoji="0" lang="en-US" altLang="zh-CN" sz="2400" b="1" kern="1200" cap="none" spc="0" normalizeH="0" baseline="0" noProof="1">
                <a:ln w="10160">
                  <a:solidFill>
                    <a:schemeClr val="accent5"/>
                  </a:solidFill>
                  <a:prstDash val="solid"/>
                </a:ln>
                <a:solidFill>
                  <a:srgbClr val="00B050"/>
                </a:solidFill>
                <a:effectLst/>
                <a:latin typeface="Arial" panose="020B0604020202020204" pitchFamily="34" charset="0"/>
                <a:ea typeface="宋体" panose="02010600030101010101" pitchFamily="2" charset="-122"/>
                <a:cs typeface="+mn-cs"/>
                <a:sym typeface="+mn-ea"/>
              </a:rPr>
              <a:t>prey</a:t>
            </a:r>
            <a:r>
              <a:rPr kumimoji="0" lang="en-US" altLang="zh-CN" sz="2400"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 will bring </a:t>
            </a:r>
            <a:r>
              <a:rPr kumimoji="0" lang="en-GB" altLang="zh-CN" sz="2400" b="1"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BD</a:t>
            </a:r>
            <a:r>
              <a:rPr kumimoji="0" lang="en-US" altLang="zh-CN" sz="2400"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  and </a:t>
            </a:r>
            <a:r>
              <a:rPr kumimoji="0" lang="en-GB" altLang="zh-CN" sz="2400" b="1"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AD</a:t>
            </a:r>
            <a:r>
              <a:rPr kumimoji="0" lang="en-US" altLang="zh-CN" sz="2400"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 close together which in turn results in the transcription of a reporter gene.</a:t>
            </a:r>
            <a:endParaRPr kumimoji="0" lang="en-US" altLang="zh-CN" sz="2400" b="1"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endParaRPr>
          </a:p>
        </p:txBody>
      </p:sp>
      <p:sp>
        <p:nvSpPr>
          <p:cNvPr id="27655" name="Text Box 17"/>
          <p:cNvSpPr txBox="1"/>
          <p:nvPr/>
        </p:nvSpPr>
        <p:spPr>
          <a:xfrm>
            <a:off x="1403350" y="90488"/>
            <a:ext cx="6169025" cy="521970"/>
          </a:xfrm>
          <a:prstGeom prst="rect">
            <a:avLst/>
          </a:prstGeom>
          <a:noFill/>
          <a:ln w="9525">
            <a:noFill/>
          </a:ln>
        </p:spPr>
        <p:txBody>
          <a:bodyPr wrap="none">
            <a:spAutoFit/>
            <a:scene3d>
              <a:camera prst="orthographicFront"/>
              <a:lightRig rig="threePt" dir="t"/>
            </a:scene3d>
          </a:bodyPr>
          <a:lstStyle/>
          <a:p>
            <a:pPr marR="0" defTabSz="914400"/>
            <a:r>
              <a:rPr kumimoji="0" lang="en-GB" altLang="zh-CN" sz="2800" b="1" kern="1200" cap="none" spc="0" normalizeH="0" baseline="0" noProof="1">
                <a:ln w="10160">
                  <a:solidFill>
                    <a:schemeClr val="accent5"/>
                  </a:solidFill>
                  <a:prstDash val="solid"/>
                </a:ln>
                <a:solidFill>
                  <a:schemeClr val="tx1"/>
                </a:solidFill>
                <a:effectLst/>
                <a:ea typeface="宋体" panose="02010600030101010101" pitchFamily="2" charset="-122"/>
                <a:sym typeface="+mn-ea"/>
              </a:rPr>
              <a:t>Yeast two hybrid system—principle</a:t>
            </a:r>
          </a:p>
        </p:txBody>
      </p:sp>
      <p:sp>
        <p:nvSpPr>
          <p:cNvPr id="835602" name="Text Box 18"/>
          <p:cNvSpPr txBox="1"/>
          <p:nvPr/>
        </p:nvSpPr>
        <p:spPr>
          <a:xfrm>
            <a:off x="1331913" y="692150"/>
            <a:ext cx="6337300" cy="2282825"/>
          </a:xfrm>
          <a:prstGeom prst="rect">
            <a:avLst/>
          </a:prstGeom>
          <a:noFill/>
          <a:ln w="9525">
            <a:noFill/>
          </a:ln>
        </p:spPr>
        <p:txBody>
          <a:bodyPr wrap="none">
            <a:spAutoFit/>
          </a:bodyPr>
          <a:lstStyle/>
          <a:p>
            <a:pPr marR="0" defTabSz="914400"/>
            <a:r>
              <a:rPr kumimoji="0" lang="en-GB" altLang="zh-CN" sz="2400" b="1" kern="1200" cap="none" spc="0" normalizeH="0" baseline="0"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宋体" panose="02010600030101010101" pitchFamily="2" charset="-122"/>
                <a:cs typeface="+mn-cs"/>
                <a:sym typeface="+mn-ea"/>
              </a:rPr>
              <a:t>‘</a:t>
            </a:r>
            <a:r>
              <a:rPr kumimoji="0" lang="en-GB" altLang="zh-CN" sz="2400" b="1" kern="1200" cap="none" spc="0" normalizeH="0" baseline="0" noProof="1">
                <a:ln w="10160">
                  <a:solidFill>
                    <a:schemeClr val="accent5"/>
                  </a:solidFill>
                  <a:prstDash val="solid"/>
                </a:ln>
                <a:solidFill>
                  <a:schemeClr val="tx1"/>
                </a:solidFill>
                <a:effectLst>
                  <a:outerShdw blurRad="38100" dist="22860" dir="5400000" algn="tl" rotWithShape="0">
                    <a:srgbClr val="000000">
                      <a:alpha val="30000"/>
                    </a:srgbClr>
                  </a:outerShdw>
                </a:effectLst>
                <a:latin typeface="Times New Roman" panose="02020603050405020304" pitchFamily="18" charset="0"/>
                <a:ea typeface="宋体" panose="02010600030101010101" pitchFamily="2" charset="-122"/>
                <a:cs typeface="+mn-cs"/>
                <a:sym typeface="+mn-ea"/>
              </a:rPr>
              <a:t>Fishing’</a:t>
            </a:r>
            <a:r>
              <a:rPr kumimoji="0" lang="en-GB" altLang="zh-CN" sz="2400" kern="1200" cap="none" spc="0" normalizeH="0" baseline="0" noProof="1">
                <a:ln w="10160">
                  <a:solidFill>
                    <a:schemeClr val="accent5"/>
                  </a:solidFill>
                  <a:prstDash val="solid"/>
                </a:ln>
                <a:solidFill>
                  <a:schemeClr val="tx1"/>
                </a:solidFill>
                <a:effectLst>
                  <a:outerShdw blurRad="38100" dist="22860" dir="5400000" algn="tl" rotWithShape="0">
                    <a:srgbClr val="000000">
                      <a:alpha val="30000"/>
                    </a:srgbClr>
                  </a:outerShdw>
                </a:effectLst>
                <a:latin typeface="Times New Roman" panose="02020603050405020304" pitchFamily="18" charset="0"/>
                <a:ea typeface="宋体" panose="02010600030101010101" pitchFamily="2" charset="-122"/>
                <a:cs typeface="+mn-cs"/>
                <a:sym typeface="+mn-ea"/>
              </a:rPr>
              <a:t> </a:t>
            </a:r>
          </a:p>
          <a:p>
            <a:pPr marL="457200" marR="0" lvl="1" indent="0" algn="l" defTabSz="914400" rtl="0" eaLnBrk="1" fontAlgn="base" latinLnBrk="0" hangingPunct="1">
              <a:lnSpc>
                <a:spcPct val="100000"/>
              </a:lnSpc>
              <a:spcBef>
                <a:spcPct val="0"/>
              </a:spcBef>
              <a:spcAft>
                <a:spcPct val="0"/>
              </a:spcAft>
              <a:buNone/>
            </a:pPr>
            <a:endParaRPr kumimoji="0" lang="en-GB" altLang="zh-CN" sz="2400" b="0" i="0" u="none" strike="noStrike" kern="1200" cap="none" spc="0" normalizeH="0" baseline="0" noProof="1">
              <a:ln w="10160">
                <a:solidFill>
                  <a:schemeClr val="accent5"/>
                </a:solidFill>
                <a:prstDash val="solid"/>
              </a:ln>
              <a:solidFill>
                <a:schemeClr val="tx1"/>
              </a:solidFill>
              <a:effectLst>
                <a:outerShdw blurRad="38100" dist="22860" dir="5400000" algn="tl" rotWithShape="0">
                  <a:srgbClr val="000000">
                    <a:alpha val="30000"/>
                  </a:srgbClr>
                </a:outerShdw>
              </a:effectLst>
              <a:latin typeface="Times New Roman" panose="02020603050405020304" pitchFamily="18" charset="0"/>
              <a:ea typeface="宋体" panose="02010600030101010101" pitchFamily="2" charset="-122"/>
              <a:cs typeface="+mn-cs"/>
              <a:sym typeface="+mn-ea"/>
            </a:endParaRPr>
          </a:p>
          <a:p>
            <a:pPr marL="457200" marR="0" lvl="1" indent="0" algn="l" defTabSz="914400" rtl="0" eaLnBrk="1" fontAlgn="base" latinLnBrk="0" hangingPunct="1">
              <a:lnSpc>
                <a:spcPct val="100000"/>
              </a:lnSpc>
              <a:spcBef>
                <a:spcPct val="0"/>
              </a:spcBef>
              <a:spcAft>
                <a:spcPct val="0"/>
              </a:spcAft>
              <a:buNone/>
            </a:pPr>
            <a:r>
              <a:rPr kumimoji="0" lang="en-GB" altLang="zh-CN" sz="2400" b="0" i="0" u="none" strike="noStrike" kern="1200" cap="none" spc="0" normalizeH="0" baseline="0" noProof="1">
                <a:solidFill>
                  <a:srgbClr val="FF3399"/>
                </a:solidFill>
                <a:latin typeface="Times New Roman" panose="02020603050405020304" pitchFamily="18" charset="0"/>
                <a:ea typeface="宋体" panose="02010600030101010101" pitchFamily="2" charset="-122"/>
                <a:cs typeface="+mn-cs"/>
                <a:sym typeface="+mn-ea"/>
              </a:rPr>
              <a:t>--- </a:t>
            </a:r>
            <a:r>
              <a:rPr kumimoji="0" lang="en-GB" altLang="zh-CN" sz="2400" b="1" i="0" u="none" strike="noStrike" kern="1200" cap="none" spc="0" normalizeH="0" baseline="0" noProof="1">
                <a:solidFill>
                  <a:srgbClr val="FF3399"/>
                </a:solidFill>
                <a:latin typeface="Times New Roman" panose="02020603050405020304" pitchFamily="18" charset="0"/>
                <a:ea typeface="宋体" panose="02010600030101010101" pitchFamily="2" charset="-122"/>
                <a:cs typeface="+mn-cs"/>
                <a:sym typeface="+mn-ea"/>
              </a:rPr>
              <a:t>‘bait’</a:t>
            </a:r>
            <a:r>
              <a:rPr kumimoji="0" lang="en-GB" altLang="zh-CN" sz="24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mn-cs"/>
                <a:sym typeface="+mn-ea"/>
              </a:rPr>
              <a:t> </a:t>
            </a:r>
            <a:r>
              <a:rPr kumimoji="0" lang="en-GB" altLang="zh-CN" sz="2400" b="0" i="0" u="none" strike="noStrike" kern="1200" cap="none" spc="0" normalizeH="0" baseline="0" noProof="1">
                <a:ln w="10160">
                  <a:solidFill>
                    <a:schemeClr val="accent5"/>
                  </a:solidFill>
                  <a:prstDash val="solid"/>
                </a:ln>
                <a:solidFill>
                  <a:schemeClr val="tx1"/>
                </a:solidFill>
                <a:effectLst/>
                <a:latin typeface="Times New Roman" panose="02020603050405020304" pitchFamily="18" charset="0"/>
                <a:ea typeface="宋体" panose="02010600030101010101" pitchFamily="2" charset="-122"/>
                <a:cs typeface="+mn-cs"/>
                <a:sym typeface="+mn-ea"/>
              </a:rPr>
              <a:t>expressed as fusion protein with</a:t>
            </a:r>
            <a:r>
              <a:rPr kumimoji="0" lang="en-GB" altLang="zh-CN" sz="24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mn-cs"/>
                <a:sym typeface="+mn-ea"/>
              </a:rPr>
              <a:t> </a:t>
            </a:r>
            <a:r>
              <a:rPr kumimoji="0" lang="en-GB" altLang="zh-CN" sz="2400" b="1" i="0" u="none" strike="noStrike" kern="1200" cap="none" spc="0" normalizeH="0" baseline="0" noProof="1">
                <a:solidFill>
                  <a:schemeClr val="accent2"/>
                </a:solidFill>
                <a:latin typeface="Times New Roman" panose="02020603050405020304" pitchFamily="18" charset="0"/>
                <a:ea typeface="宋体" panose="02010600030101010101" pitchFamily="2" charset="-122"/>
                <a:cs typeface="+mn-cs"/>
                <a:sym typeface="+mn-ea"/>
              </a:rPr>
              <a:t>BD</a:t>
            </a:r>
          </a:p>
          <a:p>
            <a:pPr marL="457200" marR="0" lvl="1" indent="0" algn="l" defTabSz="914400" rtl="0" eaLnBrk="1" fontAlgn="base" latinLnBrk="0" hangingPunct="1">
              <a:lnSpc>
                <a:spcPct val="100000"/>
              </a:lnSpc>
              <a:spcBef>
                <a:spcPct val="0"/>
              </a:spcBef>
              <a:spcAft>
                <a:spcPct val="0"/>
              </a:spcAft>
              <a:buNone/>
            </a:pPr>
            <a:endParaRPr kumimoji="0" lang="en-GB" altLang="zh-CN" sz="2400" b="1" i="0" u="none" strike="noStrike" kern="1200" cap="none" spc="0" normalizeH="0" baseline="0" noProof="1">
              <a:solidFill>
                <a:srgbClr val="00FF00"/>
              </a:solidFill>
              <a:latin typeface="Times New Roman" panose="02020603050405020304" pitchFamily="18" charset="0"/>
              <a:ea typeface="宋体" panose="02010600030101010101" pitchFamily="2" charset="-122"/>
              <a:cs typeface="+mn-cs"/>
              <a:sym typeface="+mn-ea"/>
            </a:endParaRPr>
          </a:p>
          <a:p>
            <a:pPr marL="457200" marR="0" lvl="1" indent="0" algn="l" defTabSz="914400" rtl="0" eaLnBrk="1" fontAlgn="base" latinLnBrk="0" hangingPunct="1">
              <a:lnSpc>
                <a:spcPct val="100000"/>
              </a:lnSpc>
              <a:spcBef>
                <a:spcPct val="0"/>
              </a:spcBef>
              <a:spcAft>
                <a:spcPct val="0"/>
              </a:spcAft>
              <a:buNone/>
            </a:pPr>
            <a:r>
              <a:rPr kumimoji="0" lang="en-GB" altLang="zh-CN" sz="2400" b="1" i="0" u="none" strike="noStrike" kern="1200" cap="none" spc="0" normalizeH="0" baseline="0" noProof="1">
                <a:solidFill>
                  <a:srgbClr val="00FF00"/>
                </a:solidFill>
                <a:latin typeface="Times New Roman" panose="02020603050405020304" pitchFamily="18" charset="0"/>
                <a:ea typeface="宋体" panose="02010600030101010101" pitchFamily="2" charset="-122"/>
                <a:cs typeface="+mn-cs"/>
                <a:sym typeface="+mn-ea"/>
              </a:rPr>
              <a:t>--- ‘prey’</a:t>
            </a:r>
            <a:r>
              <a:rPr kumimoji="0" lang="en-GB" altLang="zh-CN" sz="24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mn-cs"/>
                <a:sym typeface="+mn-ea"/>
              </a:rPr>
              <a:t> </a:t>
            </a:r>
            <a:r>
              <a:rPr kumimoji="0" lang="en-GB" altLang="zh-CN" sz="2400" b="0" i="0" u="none" strike="noStrike" kern="1200" cap="none" spc="0" normalizeH="0" baseline="0" noProof="1">
                <a:ln w="10160">
                  <a:solidFill>
                    <a:schemeClr val="accent5"/>
                  </a:solidFill>
                  <a:prstDash val="solid"/>
                </a:ln>
                <a:solidFill>
                  <a:schemeClr val="tx1"/>
                </a:solidFill>
                <a:effectLst>
                  <a:outerShdw blurRad="38100" dist="22860" dir="5400000" algn="tl" rotWithShape="0">
                    <a:srgbClr val="000000">
                      <a:alpha val="30000"/>
                    </a:srgbClr>
                  </a:outerShdw>
                </a:effectLst>
                <a:latin typeface="Times New Roman" panose="02020603050405020304" pitchFamily="18" charset="0"/>
                <a:ea typeface="宋体" panose="02010600030101010101" pitchFamily="2" charset="-122"/>
                <a:cs typeface="+mn-cs"/>
                <a:sym typeface="+mn-ea"/>
              </a:rPr>
              <a:t>expressed as fusion protein with</a:t>
            </a:r>
            <a:r>
              <a:rPr kumimoji="0" lang="en-GB" altLang="zh-CN" sz="2400" b="1" i="0" u="none" strike="noStrike" kern="1200" cap="none" spc="0" normalizeH="0" baseline="0" noProof="1">
                <a:solidFill>
                  <a:srgbClr val="FF3300"/>
                </a:solidFill>
                <a:latin typeface="Times New Roman" panose="02020603050405020304" pitchFamily="18" charset="0"/>
                <a:ea typeface="宋体" panose="02010600030101010101" pitchFamily="2" charset="-122"/>
                <a:cs typeface="+mn-cs"/>
                <a:sym typeface="+mn-ea"/>
              </a:rPr>
              <a:t> AD</a:t>
            </a:r>
          </a:p>
          <a:p>
            <a:pPr marR="0" defTabSz="914400"/>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p:txBody>
      </p:sp>
      <p:sp>
        <p:nvSpPr>
          <p:cNvPr id="27657" name="WordArt 19"/>
          <p:cNvSpPr>
            <a:spLocks noTextEdit="1"/>
          </p:cNvSpPr>
          <p:nvPr/>
        </p:nvSpPr>
        <p:spPr>
          <a:xfrm>
            <a:off x="5513388" y="3252788"/>
            <a:ext cx="2171700" cy="349250"/>
          </a:xfrm>
          <a:prstGeom prst="rect">
            <a:avLst/>
          </a:prstGeom>
        </p:spPr>
        <p:txBody>
          <a:bodyPr wrap="none" fromWordArt="1">
            <a:prstTxWarp prst="textDoubleWave1">
              <a:avLst>
                <a:gd name="adj1" fmla="val 6500"/>
                <a:gd name="adj2" fmla="val 0"/>
              </a:avLst>
            </a:prstTxWarp>
            <a:normAutofit fontScale="85000" lnSpcReduction="20000"/>
          </a:bodyPr>
          <a:lstStyle/>
          <a:p>
            <a:pPr algn="ctr"/>
            <a:r>
              <a:rPr lang="zh-CN" altLang="en-US" sz="2400" b="1" spc="-240">
                <a:solidFill>
                  <a:srgbClr val="00CC00"/>
                </a:solidFill>
                <a:effectLst>
                  <a:outerShdw dist="125724" dir="18900000" algn="ctr" rotWithShape="0">
                    <a:srgbClr val="000099"/>
                  </a:outerShdw>
                </a:effectLst>
                <a:latin typeface="Helvetica" pitchFamily="34" charset="0"/>
                <a:ea typeface="Helvetica" pitchFamily="34" charset="0"/>
              </a:rPr>
              <a:t>Reporter mRNA</a:t>
            </a:r>
          </a:p>
        </p:txBody>
      </p:sp>
      <p:sp>
        <p:nvSpPr>
          <p:cNvPr id="27658" name="WordArt 20"/>
          <p:cNvSpPr>
            <a:spLocks noTextEdit="1"/>
          </p:cNvSpPr>
          <p:nvPr/>
        </p:nvSpPr>
        <p:spPr>
          <a:xfrm>
            <a:off x="5319713" y="3506788"/>
            <a:ext cx="2171700" cy="349250"/>
          </a:xfrm>
          <a:prstGeom prst="rect">
            <a:avLst/>
          </a:prstGeom>
        </p:spPr>
        <p:txBody>
          <a:bodyPr wrap="none" fromWordArt="1">
            <a:prstTxWarp prst="textDoubleWave1">
              <a:avLst>
                <a:gd name="adj1" fmla="val 6500"/>
                <a:gd name="adj2" fmla="val 0"/>
              </a:avLst>
            </a:prstTxWarp>
            <a:normAutofit fontScale="85000" lnSpcReduction="20000"/>
          </a:bodyPr>
          <a:lstStyle/>
          <a:p>
            <a:pPr algn="ctr"/>
            <a:r>
              <a:rPr lang="zh-CN" altLang="en-US" sz="2400" b="1" spc="-240">
                <a:solidFill>
                  <a:srgbClr val="00CC00"/>
                </a:solidFill>
                <a:effectLst>
                  <a:outerShdw dist="125724" dir="18900000" algn="ctr" rotWithShape="0">
                    <a:srgbClr val="000099"/>
                  </a:outerShdw>
                </a:effectLst>
                <a:latin typeface="Helvetica" pitchFamily="34" charset="0"/>
                <a:ea typeface="Helvetica" pitchFamily="34" charset="0"/>
              </a:rPr>
              <a:t>Reporter mRNA</a:t>
            </a:r>
          </a:p>
        </p:txBody>
      </p:sp>
      <p:sp>
        <p:nvSpPr>
          <p:cNvPr id="27659" name="WordArt 21"/>
          <p:cNvSpPr>
            <a:spLocks noTextEdit="1"/>
          </p:cNvSpPr>
          <p:nvPr/>
        </p:nvSpPr>
        <p:spPr>
          <a:xfrm>
            <a:off x="5126038" y="3762375"/>
            <a:ext cx="2171700" cy="349250"/>
          </a:xfrm>
          <a:prstGeom prst="rect">
            <a:avLst/>
          </a:prstGeom>
        </p:spPr>
        <p:txBody>
          <a:bodyPr wrap="none" fromWordArt="1">
            <a:prstTxWarp prst="textDoubleWave1">
              <a:avLst>
                <a:gd name="adj1" fmla="val 6500"/>
                <a:gd name="adj2" fmla="val 0"/>
              </a:avLst>
            </a:prstTxWarp>
            <a:normAutofit fontScale="85000" lnSpcReduction="20000"/>
          </a:bodyPr>
          <a:lstStyle/>
          <a:p>
            <a:pPr algn="ctr"/>
            <a:r>
              <a:rPr lang="zh-CN" altLang="en-US" sz="2400" b="1" spc="-240">
                <a:solidFill>
                  <a:srgbClr val="00CC00"/>
                </a:solidFill>
                <a:effectLst>
                  <a:outerShdw dist="125724" dir="18900000" algn="ctr" rotWithShape="0">
                    <a:srgbClr val="000099"/>
                  </a:outerShdw>
                </a:effectLst>
                <a:latin typeface="Helvetica" pitchFamily="34" charset="0"/>
                <a:ea typeface="Helvetica" pitchFamily="34" charset="0"/>
              </a:rPr>
              <a:t>Reporter mRNA</a:t>
            </a:r>
          </a:p>
        </p:txBody>
      </p:sp>
      <p:sp>
        <p:nvSpPr>
          <p:cNvPr id="27660" name="WordArt 22"/>
          <p:cNvSpPr>
            <a:spLocks noTextEdit="1"/>
          </p:cNvSpPr>
          <p:nvPr/>
        </p:nvSpPr>
        <p:spPr>
          <a:xfrm>
            <a:off x="4932363" y="4016375"/>
            <a:ext cx="2171700" cy="349250"/>
          </a:xfrm>
          <a:prstGeom prst="rect">
            <a:avLst/>
          </a:prstGeom>
        </p:spPr>
        <p:txBody>
          <a:bodyPr wrap="none" fromWordArt="1">
            <a:prstTxWarp prst="textDoubleWave1">
              <a:avLst>
                <a:gd name="adj1" fmla="val 6500"/>
                <a:gd name="adj2" fmla="val 0"/>
              </a:avLst>
            </a:prstTxWarp>
            <a:normAutofit fontScale="85000" lnSpcReduction="20000"/>
          </a:bodyPr>
          <a:lstStyle/>
          <a:p>
            <a:pPr algn="ctr"/>
            <a:r>
              <a:rPr lang="zh-CN" altLang="en-US" sz="2400" b="1" spc="-240">
                <a:solidFill>
                  <a:srgbClr val="00CC00"/>
                </a:solidFill>
                <a:effectLst>
                  <a:outerShdw dist="125724" dir="18900000" algn="ctr" rotWithShape="0">
                    <a:srgbClr val="000099"/>
                  </a:outerShdw>
                </a:effectLst>
                <a:latin typeface="Helvetica" pitchFamily="34" charset="0"/>
                <a:ea typeface="Helvetica" pitchFamily="34" charset="0"/>
              </a:rPr>
              <a:t>Reporter mRNA</a:t>
            </a:r>
          </a:p>
        </p:txBody>
      </p:sp>
      <p:sp>
        <p:nvSpPr>
          <p:cNvPr id="27661" name="WordArt 23"/>
          <p:cNvSpPr>
            <a:spLocks noTextEdit="1"/>
          </p:cNvSpPr>
          <p:nvPr/>
        </p:nvSpPr>
        <p:spPr>
          <a:xfrm>
            <a:off x="5707063" y="2997200"/>
            <a:ext cx="2171700" cy="349250"/>
          </a:xfrm>
          <a:prstGeom prst="rect">
            <a:avLst/>
          </a:prstGeom>
        </p:spPr>
        <p:txBody>
          <a:bodyPr wrap="none" fromWordArt="1">
            <a:prstTxWarp prst="textDoubleWave1">
              <a:avLst>
                <a:gd name="adj1" fmla="val 6500"/>
                <a:gd name="adj2" fmla="val 0"/>
              </a:avLst>
            </a:prstTxWarp>
            <a:normAutofit fontScale="85000" lnSpcReduction="20000"/>
          </a:bodyPr>
          <a:lstStyle/>
          <a:p>
            <a:pPr algn="ctr"/>
            <a:r>
              <a:rPr lang="zh-CN" altLang="en-US" sz="2400" b="1" spc="-240">
                <a:solidFill>
                  <a:srgbClr val="00CC00"/>
                </a:solidFill>
                <a:effectLst>
                  <a:outerShdw dist="125724" dir="18900000" algn="ctr" rotWithShape="0">
                    <a:srgbClr val="000099"/>
                  </a:outerShdw>
                </a:effectLst>
                <a:latin typeface="Helvetica" pitchFamily="34" charset="0"/>
                <a:ea typeface="Helvetica" pitchFamily="34" charset="0"/>
              </a:rPr>
              <a:t>Reporter mRNA</a:t>
            </a:r>
          </a:p>
        </p:txBody>
      </p:sp>
      <p:grpSp>
        <p:nvGrpSpPr>
          <p:cNvPr id="7" name="Group 24"/>
          <p:cNvGrpSpPr/>
          <p:nvPr/>
        </p:nvGrpSpPr>
        <p:grpSpPr>
          <a:xfrm>
            <a:off x="1042988" y="4292600"/>
            <a:ext cx="6038850" cy="508000"/>
            <a:chOff x="657" y="2704"/>
            <a:chExt cx="3804" cy="320"/>
          </a:xfrm>
        </p:grpSpPr>
        <p:sp>
          <p:nvSpPr>
            <p:cNvPr id="40985" name="Line 25"/>
            <p:cNvSpPr/>
            <p:nvPr/>
          </p:nvSpPr>
          <p:spPr>
            <a:xfrm>
              <a:off x="657" y="2886"/>
              <a:ext cx="2026" cy="0"/>
            </a:xfrm>
            <a:prstGeom prst="line">
              <a:avLst/>
            </a:prstGeom>
            <a:ln w="38100" cap="flat" cmpd="sng">
              <a:solidFill>
                <a:schemeClr val="tx1"/>
              </a:solidFill>
              <a:prstDash val="solid"/>
              <a:round/>
              <a:headEnd type="none" w="med" len="med"/>
              <a:tailEnd type="none" w="med" len="med"/>
            </a:ln>
          </p:spPr>
          <p:txBody>
            <a:bodyPr/>
            <a:lstStyle/>
            <a:p>
              <a:endParaRPr lang="zh-CN" altLang="en-US"/>
            </a:p>
          </p:txBody>
        </p:sp>
        <p:sp>
          <p:nvSpPr>
            <p:cNvPr id="40986" name="AutoShape 26"/>
            <p:cNvSpPr/>
            <p:nvPr/>
          </p:nvSpPr>
          <p:spPr>
            <a:xfrm>
              <a:off x="2653" y="2704"/>
              <a:ext cx="1808" cy="320"/>
            </a:xfrm>
            <a:prstGeom prst="doubleWave">
              <a:avLst>
                <a:gd name="adj1" fmla="val 10319"/>
                <a:gd name="adj2" fmla="val 0"/>
              </a:avLst>
            </a:prstGeom>
            <a:gradFill rotWithShape="0">
              <a:gsLst>
                <a:gs pos="0">
                  <a:srgbClr val="003B00"/>
                </a:gs>
                <a:gs pos="50000">
                  <a:srgbClr val="008000"/>
                </a:gs>
                <a:gs pos="100000">
                  <a:srgbClr val="003B00"/>
                </a:gs>
              </a:gsLst>
              <a:lin ang="5400000" scaled="1"/>
              <a:tileRect/>
            </a:gradFill>
            <a:ln w="9525" cap="flat" cmpd="sng">
              <a:solidFill>
                <a:schemeClr val="bg1"/>
              </a:solidFill>
              <a:prstDash val="solid"/>
              <a:miter/>
              <a:headEnd type="none" w="med" len="med"/>
              <a:tailEnd type="none" w="med" len="med"/>
            </a:ln>
          </p:spPr>
          <p:txBody>
            <a:bodyPr wrap="none" anchor="ctr"/>
            <a:lstStyle/>
            <a:p>
              <a:pPr algn="ctr" eaLnBrk="0" hangingPunct="0"/>
              <a:r>
                <a:rPr lang="en-US" altLang="en-US" sz="2100" b="1" dirty="0">
                  <a:solidFill>
                    <a:schemeClr val="tx1"/>
                  </a:solidFill>
                  <a:ea typeface="PMingLiU" pitchFamily="18" charset="-120"/>
                </a:rPr>
                <a:t>Reporter Gene</a:t>
              </a:r>
            </a:p>
          </p:txBody>
        </p:sp>
      </p:grpSp>
      <p:grpSp>
        <p:nvGrpSpPr>
          <p:cNvPr id="8" name="Group 27"/>
          <p:cNvGrpSpPr/>
          <p:nvPr/>
        </p:nvGrpSpPr>
        <p:grpSpPr>
          <a:xfrm>
            <a:off x="2124075" y="2997200"/>
            <a:ext cx="1873250" cy="461963"/>
            <a:chOff x="1120" y="2251"/>
            <a:chExt cx="1180" cy="291"/>
          </a:xfrm>
        </p:grpSpPr>
        <p:sp>
          <p:nvSpPr>
            <p:cNvPr id="40988" name="Oval 28"/>
            <p:cNvSpPr/>
            <p:nvPr/>
          </p:nvSpPr>
          <p:spPr>
            <a:xfrm>
              <a:off x="1655" y="2251"/>
              <a:ext cx="645" cy="291"/>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AD</a:t>
              </a:r>
            </a:p>
          </p:txBody>
        </p:sp>
        <p:sp>
          <p:nvSpPr>
            <p:cNvPr id="40989" name="Oval 29"/>
            <p:cNvSpPr/>
            <p:nvPr/>
          </p:nvSpPr>
          <p:spPr>
            <a:xfrm>
              <a:off x="1120" y="2287"/>
              <a:ext cx="553" cy="25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latin typeface="Arial" panose="020B0604020202020204" pitchFamily="34" charset="0"/>
                  <a:ea typeface="宋体" panose="02010600030101010101" pitchFamily="2" charset="-122"/>
                </a:rPr>
                <a:t>prey</a:t>
              </a:r>
            </a:p>
          </p:txBody>
        </p:sp>
      </p:grpSp>
      <p:grpSp>
        <p:nvGrpSpPr>
          <p:cNvPr id="9" name="Group 30"/>
          <p:cNvGrpSpPr/>
          <p:nvPr/>
        </p:nvGrpSpPr>
        <p:grpSpPr>
          <a:xfrm>
            <a:off x="2843213" y="2565400"/>
            <a:ext cx="1873250" cy="461963"/>
            <a:chOff x="1120" y="2251"/>
            <a:chExt cx="1180" cy="291"/>
          </a:xfrm>
        </p:grpSpPr>
        <p:sp>
          <p:nvSpPr>
            <p:cNvPr id="40991" name="Oval 31"/>
            <p:cNvSpPr/>
            <p:nvPr/>
          </p:nvSpPr>
          <p:spPr>
            <a:xfrm>
              <a:off x="1655" y="2251"/>
              <a:ext cx="645" cy="291"/>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AD</a:t>
              </a:r>
            </a:p>
          </p:txBody>
        </p:sp>
        <p:sp>
          <p:nvSpPr>
            <p:cNvPr id="40992" name="Oval 32"/>
            <p:cNvSpPr/>
            <p:nvPr/>
          </p:nvSpPr>
          <p:spPr>
            <a:xfrm>
              <a:off x="1120" y="2287"/>
              <a:ext cx="553" cy="25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latin typeface="Arial" panose="020B0604020202020204" pitchFamily="34" charset="0"/>
                  <a:ea typeface="宋体" panose="02010600030101010101" pitchFamily="2" charset="-122"/>
                </a:rPr>
                <a:t>prey</a:t>
              </a:r>
            </a:p>
          </p:txBody>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par>
                          <p:cTn id="38" fill="hold">
                            <p:stCondLst>
                              <p:cond delay="0"/>
                            </p:stCondLst>
                            <p:childTnLst>
                              <p:par>
                                <p:cTn id="39" presetID="9" presetClass="entr" presetSubtype="0" fill="hold" nodeType="afterEffect">
                                  <p:stCondLst>
                                    <p:cond delay="0"/>
                                  </p:stCondLst>
                                  <p:childTnLst>
                                    <p:set>
                                      <p:cBhvr>
                                        <p:cTn id="40" dur="1" fill="hold">
                                          <p:stCondLst>
                                            <p:cond delay="0"/>
                                          </p:stCondLst>
                                        </p:cTn>
                                        <p:tgtEl>
                                          <p:spTgt spid="27660"/>
                                        </p:tgtEl>
                                        <p:attrNameLst>
                                          <p:attrName>style.visibility</p:attrName>
                                        </p:attrNameLst>
                                      </p:cBhvr>
                                      <p:to>
                                        <p:strVal val="visible"/>
                                      </p:to>
                                    </p:set>
                                    <p:animEffect transition="in" filter="dissolve">
                                      <p:cBhvr>
                                        <p:cTn id="41" dur="500"/>
                                        <p:tgtEl>
                                          <p:spTgt spid="27660"/>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27659"/>
                                        </p:tgtEl>
                                        <p:attrNameLst>
                                          <p:attrName>style.visibility</p:attrName>
                                        </p:attrNameLst>
                                      </p:cBhvr>
                                      <p:to>
                                        <p:strVal val="visible"/>
                                      </p:to>
                                    </p:set>
                                    <p:animEffect transition="in" filter="dissolve">
                                      <p:cBhvr>
                                        <p:cTn id="45" dur="500"/>
                                        <p:tgtEl>
                                          <p:spTgt spid="27659"/>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27658"/>
                                        </p:tgtEl>
                                        <p:attrNameLst>
                                          <p:attrName>style.visibility</p:attrName>
                                        </p:attrNameLst>
                                      </p:cBhvr>
                                      <p:to>
                                        <p:strVal val="visible"/>
                                      </p:to>
                                    </p:set>
                                    <p:animEffect transition="in" filter="dissolve">
                                      <p:cBhvr>
                                        <p:cTn id="49" dur="500"/>
                                        <p:tgtEl>
                                          <p:spTgt spid="27658"/>
                                        </p:tgtEl>
                                      </p:cBhvr>
                                    </p:animEffect>
                                  </p:childTnLst>
                                </p:cTn>
                              </p:par>
                            </p:childTnLst>
                          </p:cTn>
                        </p:par>
                        <p:par>
                          <p:cTn id="50" fill="hold">
                            <p:stCondLst>
                              <p:cond delay="1500"/>
                            </p:stCondLst>
                            <p:childTnLst>
                              <p:par>
                                <p:cTn id="51" presetID="9" presetClass="entr" presetSubtype="0" fill="hold" nodeType="afterEffect">
                                  <p:stCondLst>
                                    <p:cond delay="0"/>
                                  </p:stCondLst>
                                  <p:childTnLst>
                                    <p:set>
                                      <p:cBhvr>
                                        <p:cTn id="52" dur="1" fill="hold">
                                          <p:stCondLst>
                                            <p:cond delay="0"/>
                                          </p:stCondLst>
                                        </p:cTn>
                                        <p:tgtEl>
                                          <p:spTgt spid="27657"/>
                                        </p:tgtEl>
                                        <p:attrNameLst>
                                          <p:attrName>style.visibility</p:attrName>
                                        </p:attrNameLst>
                                      </p:cBhvr>
                                      <p:to>
                                        <p:strVal val="visible"/>
                                      </p:to>
                                    </p:set>
                                    <p:animEffect transition="in" filter="dissolve">
                                      <p:cBhvr>
                                        <p:cTn id="53" dur="500"/>
                                        <p:tgtEl>
                                          <p:spTgt spid="27657"/>
                                        </p:tgtEl>
                                      </p:cBhvr>
                                    </p:animEffect>
                                  </p:childTnLst>
                                </p:cTn>
                              </p:par>
                            </p:childTnLst>
                          </p:cTn>
                        </p:par>
                        <p:par>
                          <p:cTn id="54" fill="hold">
                            <p:stCondLst>
                              <p:cond delay="2000"/>
                            </p:stCondLst>
                            <p:childTnLst>
                              <p:par>
                                <p:cTn id="55" presetID="9" presetClass="entr" presetSubtype="0" fill="hold" nodeType="afterEffect">
                                  <p:stCondLst>
                                    <p:cond delay="0"/>
                                  </p:stCondLst>
                                  <p:childTnLst>
                                    <p:set>
                                      <p:cBhvr>
                                        <p:cTn id="56" dur="1" fill="hold">
                                          <p:stCondLst>
                                            <p:cond delay="0"/>
                                          </p:stCondLst>
                                        </p:cTn>
                                        <p:tgtEl>
                                          <p:spTgt spid="27661"/>
                                        </p:tgtEl>
                                        <p:attrNameLst>
                                          <p:attrName>style.visibility</p:attrName>
                                        </p:attrNameLst>
                                      </p:cBhvr>
                                      <p:to>
                                        <p:strVal val="visible"/>
                                      </p:to>
                                    </p:set>
                                    <p:animEffect transition="in" filter="dissolve">
                                      <p:cBhvr>
                                        <p:cTn id="57" dur="500"/>
                                        <p:tgtEl>
                                          <p:spTgt spid="2766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35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0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3010" name="Picture 2"/>
          <p:cNvPicPr>
            <a:picLocks noChangeAspect="1"/>
          </p:cNvPicPr>
          <p:nvPr/>
        </p:nvPicPr>
        <p:blipFill>
          <a:blip r:embed="rId3"/>
          <a:stretch>
            <a:fillRect/>
          </a:stretch>
        </p:blipFill>
        <p:spPr>
          <a:xfrm>
            <a:off x="1817370" y="210820"/>
            <a:ext cx="3825875" cy="322263"/>
          </a:xfrm>
          <a:prstGeom prst="rect">
            <a:avLst/>
          </a:prstGeom>
          <a:noFill/>
          <a:ln w="9525">
            <a:noFill/>
          </a:ln>
        </p:spPr>
      </p:pic>
      <p:pic>
        <p:nvPicPr>
          <p:cNvPr id="43011" name="Picture 3"/>
          <p:cNvPicPr>
            <a:picLocks noChangeAspect="1"/>
          </p:cNvPicPr>
          <p:nvPr/>
        </p:nvPicPr>
        <p:blipFill>
          <a:blip r:embed="rId4"/>
          <a:stretch>
            <a:fillRect/>
          </a:stretch>
        </p:blipFill>
        <p:spPr>
          <a:xfrm flipV="1">
            <a:off x="1675765" y="532765"/>
            <a:ext cx="6934835" cy="76200"/>
          </a:xfrm>
          <a:prstGeom prst="rect">
            <a:avLst/>
          </a:prstGeom>
          <a:noFill/>
          <a:ln w="9525">
            <a:noFill/>
          </a:ln>
        </p:spPr>
      </p:pic>
      <p:pic>
        <p:nvPicPr>
          <p:cNvPr id="43012" name="Picture 4"/>
          <p:cNvPicPr>
            <a:picLocks noChangeAspect="1"/>
          </p:cNvPicPr>
          <p:nvPr/>
        </p:nvPicPr>
        <p:blipFill>
          <a:blip r:embed="rId5"/>
          <a:stretch>
            <a:fillRect/>
          </a:stretch>
        </p:blipFill>
        <p:spPr>
          <a:xfrm>
            <a:off x="2362200" y="685800"/>
            <a:ext cx="6211888" cy="241300"/>
          </a:xfrm>
          <a:prstGeom prst="rect">
            <a:avLst/>
          </a:prstGeom>
          <a:noFill/>
          <a:ln w="9525">
            <a:noFill/>
          </a:ln>
        </p:spPr>
      </p:pic>
      <p:pic>
        <p:nvPicPr>
          <p:cNvPr id="817157" name="Picture 5"/>
          <p:cNvPicPr>
            <a:picLocks noChangeAspect="1"/>
          </p:cNvPicPr>
          <p:nvPr/>
        </p:nvPicPr>
        <p:blipFill>
          <a:blip r:embed="rId6"/>
          <a:stretch>
            <a:fillRect/>
          </a:stretch>
        </p:blipFill>
        <p:spPr>
          <a:xfrm>
            <a:off x="7391400" y="3048000"/>
            <a:ext cx="782638" cy="563563"/>
          </a:xfrm>
          <a:prstGeom prst="rect">
            <a:avLst/>
          </a:prstGeom>
          <a:noFill/>
          <a:ln w="9525">
            <a:noFill/>
          </a:ln>
        </p:spPr>
      </p:pic>
      <p:pic>
        <p:nvPicPr>
          <p:cNvPr id="43014" name="Picture 6"/>
          <p:cNvPicPr>
            <a:picLocks noChangeAspect="1"/>
          </p:cNvPicPr>
          <p:nvPr/>
        </p:nvPicPr>
        <p:blipFill>
          <a:blip r:embed="rId7"/>
          <a:stretch>
            <a:fillRect/>
          </a:stretch>
        </p:blipFill>
        <p:spPr>
          <a:xfrm>
            <a:off x="711200" y="2971800"/>
            <a:ext cx="5384800" cy="117475"/>
          </a:xfrm>
          <a:prstGeom prst="rect">
            <a:avLst/>
          </a:prstGeom>
          <a:noFill/>
          <a:ln w="9525">
            <a:noFill/>
          </a:ln>
        </p:spPr>
      </p:pic>
      <p:pic>
        <p:nvPicPr>
          <p:cNvPr id="817159" name="Picture 7"/>
          <p:cNvPicPr>
            <a:picLocks noChangeAspect="1"/>
          </p:cNvPicPr>
          <p:nvPr/>
        </p:nvPicPr>
        <p:blipFill>
          <a:blip r:embed="rId8"/>
          <a:stretch>
            <a:fillRect/>
          </a:stretch>
        </p:blipFill>
        <p:spPr>
          <a:xfrm>
            <a:off x="7010400" y="1905000"/>
            <a:ext cx="1524000" cy="860425"/>
          </a:xfrm>
          <a:prstGeom prst="rect">
            <a:avLst/>
          </a:prstGeom>
          <a:noFill/>
          <a:ln w="9525">
            <a:noFill/>
          </a:ln>
        </p:spPr>
      </p:pic>
      <p:pic>
        <p:nvPicPr>
          <p:cNvPr id="43016" name="Picture 8"/>
          <p:cNvPicPr>
            <a:picLocks noChangeAspect="1"/>
          </p:cNvPicPr>
          <p:nvPr/>
        </p:nvPicPr>
        <p:blipFill>
          <a:blip r:embed="rId9"/>
          <a:stretch>
            <a:fillRect/>
          </a:stretch>
        </p:blipFill>
        <p:spPr>
          <a:xfrm>
            <a:off x="1597025" y="1210310"/>
            <a:ext cx="4267200" cy="241300"/>
          </a:xfrm>
          <a:prstGeom prst="rect">
            <a:avLst/>
          </a:prstGeom>
          <a:noFill/>
          <a:ln w="9525">
            <a:noFill/>
          </a:ln>
        </p:spPr>
      </p:pic>
      <p:pic>
        <p:nvPicPr>
          <p:cNvPr id="43017" name="Picture 9"/>
          <p:cNvPicPr>
            <a:picLocks noChangeAspect="1"/>
          </p:cNvPicPr>
          <p:nvPr/>
        </p:nvPicPr>
        <p:blipFill>
          <a:blip r:embed="rId10"/>
          <a:stretch>
            <a:fillRect/>
          </a:stretch>
        </p:blipFill>
        <p:spPr>
          <a:xfrm>
            <a:off x="5054600" y="3124200"/>
            <a:ext cx="350838" cy="131763"/>
          </a:xfrm>
          <a:prstGeom prst="rect">
            <a:avLst/>
          </a:prstGeom>
          <a:noFill/>
          <a:ln w="9525">
            <a:noFill/>
          </a:ln>
        </p:spPr>
      </p:pic>
      <p:pic>
        <p:nvPicPr>
          <p:cNvPr id="43018" name="Picture 10"/>
          <p:cNvPicPr>
            <a:picLocks noChangeAspect="1"/>
          </p:cNvPicPr>
          <p:nvPr/>
        </p:nvPicPr>
        <p:blipFill>
          <a:blip r:embed="rId11"/>
          <a:stretch>
            <a:fillRect/>
          </a:stretch>
        </p:blipFill>
        <p:spPr>
          <a:xfrm>
            <a:off x="2511425" y="2971800"/>
            <a:ext cx="307975" cy="117475"/>
          </a:xfrm>
          <a:prstGeom prst="rect">
            <a:avLst/>
          </a:prstGeom>
          <a:noFill/>
          <a:ln w="9525">
            <a:noFill/>
          </a:ln>
        </p:spPr>
      </p:pic>
      <p:pic>
        <p:nvPicPr>
          <p:cNvPr id="43019" name="Picture 11"/>
          <p:cNvPicPr>
            <a:picLocks noChangeAspect="1"/>
          </p:cNvPicPr>
          <p:nvPr/>
        </p:nvPicPr>
        <p:blipFill>
          <a:blip r:embed="rId12"/>
          <a:stretch>
            <a:fillRect/>
          </a:stretch>
        </p:blipFill>
        <p:spPr>
          <a:xfrm>
            <a:off x="1597025" y="3124200"/>
            <a:ext cx="2136775" cy="317500"/>
          </a:xfrm>
          <a:prstGeom prst="rect">
            <a:avLst/>
          </a:prstGeom>
          <a:noFill/>
          <a:ln w="9525">
            <a:noFill/>
          </a:ln>
        </p:spPr>
      </p:pic>
      <p:pic>
        <p:nvPicPr>
          <p:cNvPr id="43020" name="Picture 12"/>
          <p:cNvPicPr>
            <a:picLocks noChangeAspect="1"/>
          </p:cNvPicPr>
          <p:nvPr/>
        </p:nvPicPr>
        <p:blipFill>
          <a:blip r:embed="rId13"/>
          <a:stretch>
            <a:fillRect/>
          </a:stretch>
        </p:blipFill>
        <p:spPr>
          <a:xfrm>
            <a:off x="2533650" y="2443163"/>
            <a:ext cx="282575" cy="528637"/>
          </a:xfrm>
          <a:prstGeom prst="rect">
            <a:avLst/>
          </a:prstGeom>
          <a:noFill/>
          <a:ln w="9525">
            <a:noFill/>
          </a:ln>
        </p:spPr>
      </p:pic>
      <p:pic>
        <p:nvPicPr>
          <p:cNvPr id="43021" name="Picture 13"/>
          <p:cNvPicPr>
            <a:picLocks noChangeAspect="1"/>
          </p:cNvPicPr>
          <p:nvPr/>
        </p:nvPicPr>
        <p:blipFill>
          <a:blip r:embed="rId14"/>
          <a:stretch>
            <a:fillRect/>
          </a:stretch>
        </p:blipFill>
        <p:spPr>
          <a:xfrm>
            <a:off x="615950" y="2209800"/>
            <a:ext cx="2174875" cy="212725"/>
          </a:xfrm>
          <a:prstGeom prst="rect">
            <a:avLst/>
          </a:prstGeom>
          <a:noFill/>
          <a:ln w="9525">
            <a:noFill/>
          </a:ln>
        </p:spPr>
      </p:pic>
      <p:pic>
        <p:nvPicPr>
          <p:cNvPr id="43022" name="Picture 14"/>
          <p:cNvPicPr>
            <a:picLocks noChangeAspect="1"/>
          </p:cNvPicPr>
          <p:nvPr/>
        </p:nvPicPr>
        <p:blipFill>
          <a:blip r:embed="rId15"/>
          <a:stretch>
            <a:fillRect/>
          </a:stretch>
        </p:blipFill>
        <p:spPr>
          <a:xfrm>
            <a:off x="1073150" y="2743200"/>
            <a:ext cx="1412875" cy="158750"/>
          </a:xfrm>
          <a:prstGeom prst="rect">
            <a:avLst/>
          </a:prstGeom>
          <a:noFill/>
          <a:ln w="9525">
            <a:noFill/>
          </a:ln>
        </p:spPr>
      </p:pic>
      <p:pic>
        <p:nvPicPr>
          <p:cNvPr id="43023" name="Picture 15"/>
          <p:cNvPicPr>
            <a:picLocks noChangeAspect="1"/>
          </p:cNvPicPr>
          <p:nvPr/>
        </p:nvPicPr>
        <p:blipFill>
          <a:blip r:embed="rId16"/>
          <a:stretch>
            <a:fillRect/>
          </a:stretch>
        </p:blipFill>
        <p:spPr>
          <a:xfrm>
            <a:off x="1268413" y="2514600"/>
            <a:ext cx="1217612" cy="130175"/>
          </a:xfrm>
          <a:prstGeom prst="rect">
            <a:avLst/>
          </a:prstGeom>
          <a:noFill/>
          <a:ln w="9525">
            <a:noFill/>
          </a:ln>
        </p:spPr>
      </p:pic>
      <p:pic>
        <p:nvPicPr>
          <p:cNvPr id="43024" name="Picture 16"/>
          <p:cNvPicPr>
            <a:picLocks noChangeAspect="1"/>
          </p:cNvPicPr>
          <p:nvPr/>
        </p:nvPicPr>
        <p:blipFill>
          <a:blip r:embed="rId17"/>
          <a:stretch>
            <a:fillRect/>
          </a:stretch>
        </p:blipFill>
        <p:spPr>
          <a:xfrm>
            <a:off x="2819400" y="2530475"/>
            <a:ext cx="1223963" cy="365125"/>
          </a:xfrm>
          <a:prstGeom prst="rect">
            <a:avLst/>
          </a:prstGeom>
          <a:noFill/>
          <a:ln w="9525">
            <a:noFill/>
          </a:ln>
        </p:spPr>
      </p:pic>
      <p:pic>
        <p:nvPicPr>
          <p:cNvPr id="43025" name="Picture 17"/>
          <p:cNvPicPr>
            <a:picLocks noChangeAspect="1"/>
          </p:cNvPicPr>
          <p:nvPr/>
        </p:nvPicPr>
        <p:blipFill>
          <a:blip r:embed="rId18"/>
          <a:stretch>
            <a:fillRect/>
          </a:stretch>
        </p:blipFill>
        <p:spPr>
          <a:xfrm>
            <a:off x="3657600" y="2667000"/>
            <a:ext cx="584200" cy="584200"/>
          </a:xfrm>
          <a:prstGeom prst="rect">
            <a:avLst/>
          </a:prstGeom>
          <a:noFill/>
          <a:ln w="9525">
            <a:noFill/>
          </a:ln>
        </p:spPr>
      </p:pic>
      <p:pic>
        <p:nvPicPr>
          <p:cNvPr id="43026" name="Picture 18"/>
          <p:cNvPicPr>
            <a:picLocks noChangeAspect="1"/>
          </p:cNvPicPr>
          <p:nvPr/>
        </p:nvPicPr>
        <p:blipFill>
          <a:blip r:embed="rId19"/>
          <a:stretch>
            <a:fillRect/>
          </a:stretch>
        </p:blipFill>
        <p:spPr>
          <a:xfrm>
            <a:off x="4267200" y="2667000"/>
            <a:ext cx="1631950" cy="158750"/>
          </a:xfrm>
          <a:prstGeom prst="rect">
            <a:avLst/>
          </a:prstGeom>
          <a:noFill/>
          <a:ln w="9525">
            <a:noFill/>
          </a:ln>
        </p:spPr>
      </p:pic>
      <p:pic>
        <p:nvPicPr>
          <p:cNvPr id="43027" name="Picture 19"/>
          <p:cNvPicPr>
            <a:picLocks noChangeAspect="1"/>
          </p:cNvPicPr>
          <p:nvPr/>
        </p:nvPicPr>
        <p:blipFill>
          <a:blip r:embed="rId20"/>
          <a:stretch>
            <a:fillRect/>
          </a:stretch>
        </p:blipFill>
        <p:spPr>
          <a:xfrm>
            <a:off x="1066800" y="1828800"/>
            <a:ext cx="1731963" cy="117475"/>
          </a:xfrm>
          <a:prstGeom prst="rect">
            <a:avLst/>
          </a:prstGeom>
          <a:noFill/>
          <a:ln w="9525">
            <a:noFill/>
          </a:ln>
        </p:spPr>
      </p:pic>
      <p:pic>
        <p:nvPicPr>
          <p:cNvPr id="43028" name="Picture 20"/>
          <p:cNvPicPr>
            <a:picLocks noChangeAspect="1"/>
          </p:cNvPicPr>
          <p:nvPr/>
        </p:nvPicPr>
        <p:blipFill>
          <a:blip r:embed="rId21"/>
          <a:stretch>
            <a:fillRect/>
          </a:stretch>
        </p:blipFill>
        <p:spPr>
          <a:xfrm>
            <a:off x="990600" y="1600200"/>
            <a:ext cx="2108200" cy="160338"/>
          </a:xfrm>
          <a:prstGeom prst="rect">
            <a:avLst/>
          </a:prstGeom>
          <a:noFill/>
          <a:ln w="9525">
            <a:noFill/>
          </a:ln>
        </p:spPr>
      </p:pic>
      <p:pic>
        <p:nvPicPr>
          <p:cNvPr id="43029" name="Picture 21"/>
          <p:cNvPicPr>
            <a:picLocks noChangeAspect="1"/>
          </p:cNvPicPr>
          <p:nvPr/>
        </p:nvPicPr>
        <p:blipFill>
          <a:blip r:embed="rId22"/>
          <a:stretch>
            <a:fillRect/>
          </a:stretch>
        </p:blipFill>
        <p:spPr>
          <a:xfrm>
            <a:off x="2819400" y="1828800"/>
            <a:ext cx="700088" cy="663575"/>
          </a:xfrm>
          <a:prstGeom prst="rect">
            <a:avLst/>
          </a:prstGeom>
          <a:noFill/>
          <a:ln w="9525">
            <a:noFill/>
          </a:ln>
        </p:spPr>
      </p:pic>
      <p:pic>
        <p:nvPicPr>
          <p:cNvPr id="43030" name="Picture 22"/>
          <p:cNvPicPr>
            <a:picLocks noChangeAspect="1"/>
          </p:cNvPicPr>
          <p:nvPr/>
        </p:nvPicPr>
        <p:blipFill>
          <a:blip r:embed="rId23"/>
          <a:stretch>
            <a:fillRect/>
          </a:stretch>
        </p:blipFill>
        <p:spPr>
          <a:xfrm>
            <a:off x="323850" y="1557338"/>
            <a:ext cx="6083300" cy="2057400"/>
          </a:xfrm>
          <a:prstGeom prst="rect">
            <a:avLst/>
          </a:prstGeom>
          <a:noFill/>
          <a:ln w="9525">
            <a:noFill/>
          </a:ln>
        </p:spPr>
      </p:pic>
      <p:pic>
        <p:nvPicPr>
          <p:cNvPr id="817175" name="Picture 23"/>
          <p:cNvPicPr>
            <a:picLocks noChangeAspect="1"/>
          </p:cNvPicPr>
          <p:nvPr/>
        </p:nvPicPr>
        <p:blipFill>
          <a:blip r:embed="rId24"/>
          <a:stretch>
            <a:fillRect/>
          </a:stretch>
        </p:blipFill>
        <p:spPr>
          <a:xfrm>
            <a:off x="685800" y="6096000"/>
            <a:ext cx="5608638" cy="117475"/>
          </a:xfrm>
          <a:prstGeom prst="rect">
            <a:avLst/>
          </a:prstGeom>
          <a:noFill/>
          <a:ln w="9525">
            <a:noFill/>
          </a:ln>
        </p:spPr>
      </p:pic>
      <p:pic>
        <p:nvPicPr>
          <p:cNvPr id="817176" name="Picture 24"/>
          <p:cNvPicPr>
            <a:picLocks noChangeAspect="1"/>
          </p:cNvPicPr>
          <p:nvPr/>
        </p:nvPicPr>
        <p:blipFill>
          <a:blip r:embed="rId25"/>
          <a:stretch>
            <a:fillRect/>
          </a:stretch>
        </p:blipFill>
        <p:spPr>
          <a:xfrm>
            <a:off x="1676400" y="6248400"/>
            <a:ext cx="2130425" cy="317500"/>
          </a:xfrm>
          <a:prstGeom prst="rect">
            <a:avLst/>
          </a:prstGeom>
          <a:noFill/>
          <a:ln w="9525">
            <a:noFill/>
          </a:ln>
        </p:spPr>
      </p:pic>
      <p:pic>
        <p:nvPicPr>
          <p:cNvPr id="817177" name="Picture 25"/>
          <p:cNvPicPr>
            <a:picLocks noChangeAspect="1"/>
          </p:cNvPicPr>
          <p:nvPr/>
        </p:nvPicPr>
        <p:blipFill>
          <a:blip r:embed="rId26"/>
          <a:stretch>
            <a:fillRect/>
          </a:stretch>
        </p:blipFill>
        <p:spPr>
          <a:xfrm>
            <a:off x="4267200" y="6248400"/>
            <a:ext cx="931863" cy="155575"/>
          </a:xfrm>
          <a:prstGeom prst="rect">
            <a:avLst/>
          </a:prstGeom>
          <a:noFill/>
          <a:ln w="9525">
            <a:noFill/>
          </a:ln>
        </p:spPr>
      </p:pic>
      <p:pic>
        <p:nvPicPr>
          <p:cNvPr id="817178" name="Picture 26"/>
          <p:cNvPicPr>
            <a:picLocks noChangeAspect="1"/>
          </p:cNvPicPr>
          <p:nvPr/>
        </p:nvPicPr>
        <p:blipFill>
          <a:blip r:embed="rId27"/>
          <a:stretch>
            <a:fillRect/>
          </a:stretch>
        </p:blipFill>
        <p:spPr>
          <a:xfrm>
            <a:off x="381000" y="4038600"/>
            <a:ext cx="5997575" cy="496888"/>
          </a:xfrm>
          <a:prstGeom prst="rect">
            <a:avLst/>
          </a:prstGeom>
          <a:noFill/>
          <a:ln w="9525">
            <a:noFill/>
          </a:ln>
        </p:spPr>
      </p:pic>
      <p:pic>
        <p:nvPicPr>
          <p:cNvPr id="817179" name="Picture 27"/>
          <p:cNvPicPr>
            <a:picLocks noChangeAspect="1"/>
          </p:cNvPicPr>
          <p:nvPr/>
        </p:nvPicPr>
        <p:blipFill>
          <a:blip r:embed="rId28"/>
          <a:stretch>
            <a:fillRect/>
          </a:stretch>
        </p:blipFill>
        <p:spPr>
          <a:xfrm>
            <a:off x="381000" y="4953000"/>
            <a:ext cx="5575300" cy="493713"/>
          </a:xfrm>
          <a:prstGeom prst="rect">
            <a:avLst/>
          </a:prstGeom>
          <a:noFill/>
          <a:ln w="9525">
            <a:noFill/>
          </a:ln>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17157"/>
                                        </p:tgtEl>
                                        <p:attrNameLst>
                                          <p:attrName>style.visibility</p:attrName>
                                        </p:attrNameLst>
                                      </p:cBhvr>
                                      <p:to>
                                        <p:strVal val="visible"/>
                                      </p:to>
                                    </p:set>
                                    <p:anim calcmode="lin" valueType="num">
                                      <p:cBhvr>
                                        <p:cTn id="7" dur="500" fill="hold"/>
                                        <p:tgtEl>
                                          <p:spTgt spid="817157"/>
                                        </p:tgtEl>
                                        <p:attrNameLst>
                                          <p:attrName>ppt_w</p:attrName>
                                        </p:attrNameLst>
                                      </p:cBhvr>
                                      <p:tavLst>
                                        <p:tav tm="0">
                                          <p:val>
                                            <p:fltVal val="0"/>
                                          </p:val>
                                        </p:tav>
                                        <p:tav tm="100000">
                                          <p:val>
                                            <p:strVal val="#ppt_w"/>
                                          </p:val>
                                        </p:tav>
                                      </p:tavLst>
                                    </p:anim>
                                    <p:anim calcmode="lin" valueType="num">
                                      <p:cBhvr>
                                        <p:cTn id="8" dur="500" fill="hold"/>
                                        <p:tgtEl>
                                          <p:spTgt spid="81715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817159"/>
                                        </p:tgtEl>
                                        <p:attrNameLst>
                                          <p:attrName>style.visibility</p:attrName>
                                        </p:attrNameLst>
                                      </p:cBhvr>
                                      <p:to>
                                        <p:strVal val="visible"/>
                                      </p:to>
                                    </p:set>
                                    <p:animEffect transition="in" filter="dissolve">
                                      <p:cBhvr>
                                        <p:cTn id="12" dur="500"/>
                                        <p:tgtEl>
                                          <p:spTgt spid="8171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7178"/>
                                        </p:tgtEl>
                                        <p:attrNameLst>
                                          <p:attrName>style.visibility</p:attrName>
                                        </p:attrNameLst>
                                      </p:cBhvr>
                                      <p:to>
                                        <p:strVal val="visible"/>
                                      </p:to>
                                    </p:set>
                                    <p:animEffect transition="in" filter="dissolve">
                                      <p:cBhvr>
                                        <p:cTn id="17" dur="500"/>
                                        <p:tgtEl>
                                          <p:spTgt spid="8171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17175"/>
                                        </p:tgtEl>
                                        <p:attrNameLst>
                                          <p:attrName>style.visibility</p:attrName>
                                        </p:attrNameLst>
                                      </p:cBhvr>
                                      <p:to>
                                        <p:strVal val="visible"/>
                                      </p:to>
                                    </p:set>
                                    <p:animEffect transition="in" filter="box(out)">
                                      <p:cBhvr>
                                        <p:cTn id="22" dur="500"/>
                                        <p:tgtEl>
                                          <p:spTgt spid="817175"/>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817176"/>
                                        </p:tgtEl>
                                        <p:attrNameLst>
                                          <p:attrName>style.visibility</p:attrName>
                                        </p:attrNameLst>
                                      </p:cBhvr>
                                      <p:to>
                                        <p:strVal val="visible"/>
                                      </p:to>
                                    </p:set>
                                    <p:animEffect transition="in" filter="dissolve">
                                      <p:cBhvr>
                                        <p:cTn id="26" dur="500"/>
                                        <p:tgtEl>
                                          <p:spTgt spid="817176"/>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817177"/>
                                        </p:tgtEl>
                                        <p:attrNameLst>
                                          <p:attrName>style.visibility</p:attrName>
                                        </p:attrNameLst>
                                      </p:cBhvr>
                                      <p:to>
                                        <p:strVal val="visible"/>
                                      </p:to>
                                    </p:set>
                                    <p:animEffect transition="in" filter="dissolve">
                                      <p:cBhvr>
                                        <p:cTn id="30" dur="500"/>
                                        <p:tgtEl>
                                          <p:spTgt spid="81717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817179"/>
                                        </p:tgtEl>
                                        <p:attrNameLst>
                                          <p:attrName>style.visibility</p:attrName>
                                        </p:attrNameLst>
                                      </p:cBhvr>
                                      <p:to>
                                        <p:strVal val="visible"/>
                                      </p:to>
                                    </p:set>
                                    <p:animEffect transition="in" filter="dissolve">
                                      <p:cBhvr>
                                        <p:cTn id="35" dur="500"/>
                                        <p:tgtEl>
                                          <p:spTgt spid="81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5058" name="Picture 2"/>
          <p:cNvPicPr>
            <a:picLocks noChangeAspect="1"/>
          </p:cNvPicPr>
          <p:nvPr/>
        </p:nvPicPr>
        <p:blipFill>
          <a:blip r:embed="rId3"/>
          <a:stretch>
            <a:fillRect/>
          </a:stretch>
        </p:blipFill>
        <p:spPr>
          <a:xfrm>
            <a:off x="1824355" y="233680"/>
            <a:ext cx="3825875" cy="322263"/>
          </a:xfrm>
          <a:prstGeom prst="rect">
            <a:avLst/>
          </a:prstGeom>
          <a:noFill/>
          <a:ln w="9525">
            <a:noFill/>
          </a:ln>
        </p:spPr>
      </p:pic>
      <p:pic>
        <p:nvPicPr>
          <p:cNvPr id="45059" name="Picture 3"/>
          <p:cNvPicPr>
            <a:picLocks noChangeAspect="1"/>
          </p:cNvPicPr>
          <p:nvPr/>
        </p:nvPicPr>
        <p:blipFill>
          <a:blip r:embed="rId4"/>
          <a:stretch>
            <a:fillRect/>
          </a:stretch>
        </p:blipFill>
        <p:spPr>
          <a:xfrm>
            <a:off x="1597660" y="498475"/>
            <a:ext cx="7012940" cy="76200"/>
          </a:xfrm>
          <a:prstGeom prst="rect">
            <a:avLst/>
          </a:prstGeom>
          <a:noFill/>
          <a:ln w="9525">
            <a:noFill/>
          </a:ln>
        </p:spPr>
      </p:pic>
      <p:pic>
        <p:nvPicPr>
          <p:cNvPr id="45060" name="Picture 4"/>
          <p:cNvPicPr>
            <a:picLocks noChangeAspect="1"/>
          </p:cNvPicPr>
          <p:nvPr/>
        </p:nvPicPr>
        <p:blipFill>
          <a:blip r:embed="rId5"/>
          <a:stretch>
            <a:fillRect/>
          </a:stretch>
        </p:blipFill>
        <p:spPr>
          <a:xfrm>
            <a:off x="2362200" y="685800"/>
            <a:ext cx="6211888" cy="241300"/>
          </a:xfrm>
          <a:prstGeom prst="rect">
            <a:avLst/>
          </a:prstGeom>
          <a:noFill/>
          <a:ln w="9525">
            <a:noFill/>
          </a:ln>
        </p:spPr>
      </p:pic>
      <p:pic>
        <p:nvPicPr>
          <p:cNvPr id="45061" name="Picture 5"/>
          <p:cNvPicPr>
            <a:picLocks noChangeAspect="1"/>
          </p:cNvPicPr>
          <p:nvPr/>
        </p:nvPicPr>
        <p:blipFill>
          <a:blip r:embed="rId6"/>
          <a:stretch>
            <a:fillRect/>
          </a:stretch>
        </p:blipFill>
        <p:spPr>
          <a:xfrm>
            <a:off x="7391400" y="3048000"/>
            <a:ext cx="782638" cy="563563"/>
          </a:xfrm>
          <a:prstGeom prst="rect">
            <a:avLst/>
          </a:prstGeom>
          <a:noFill/>
          <a:ln w="9525">
            <a:noFill/>
          </a:ln>
        </p:spPr>
      </p:pic>
      <p:pic>
        <p:nvPicPr>
          <p:cNvPr id="45062" name="Picture 6"/>
          <p:cNvPicPr>
            <a:picLocks noChangeAspect="1"/>
          </p:cNvPicPr>
          <p:nvPr/>
        </p:nvPicPr>
        <p:blipFill>
          <a:blip r:embed="rId7"/>
          <a:stretch>
            <a:fillRect/>
          </a:stretch>
        </p:blipFill>
        <p:spPr>
          <a:xfrm>
            <a:off x="711200" y="2971800"/>
            <a:ext cx="5384800" cy="117475"/>
          </a:xfrm>
          <a:prstGeom prst="rect">
            <a:avLst/>
          </a:prstGeom>
          <a:noFill/>
          <a:ln w="9525">
            <a:noFill/>
          </a:ln>
        </p:spPr>
      </p:pic>
      <p:pic>
        <p:nvPicPr>
          <p:cNvPr id="45063" name="Picture 7"/>
          <p:cNvPicPr>
            <a:picLocks noChangeAspect="1"/>
          </p:cNvPicPr>
          <p:nvPr/>
        </p:nvPicPr>
        <p:blipFill>
          <a:blip r:embed="rId8"/>
          <a:stretch>
            <a:fillRect/>
          </a:stretch>
        </p:blipFill>
        <p:spPr>
          <a:xfrm>
            <a:off x="1816100" y="1227455"/>
            <a:ext cx="4267200" cy="241300"/>
          </a:xfrm>
          <a:prstGeom prst="rect">
            <a:avLst/>
          </a:prstGeom>
          <a:noFill/>
          <a:ln w="9525">
            <a:noFill/>
          </a:ln>
        </p:spPr>
      </p:pic>
      <p:pic>
        <p:nvPicPr>
          <p:cNvPr id="45064" name="Picture 8"/>
          <p:cNvPicPr>
            <a:picLocks noChangeAspect="1"/>
          </p:cNvPicPr>
          <p:nvPr/>
        </p:nvPicPr>
        <p:blipFill>
          <a:blip r:embed="rId9"/>
          <a:stretch>
            <a:fillRect/>
          </a:stretch>
        </p:blipFill>
        <p:spPr>
          <a:xfrm>
            <a:off x="5054600" y="3124200"/>
            <a:ext cx="350838" cy="131763"/>
          </a:xfrm>
          <a:prstGeom prst="rect">
            <a:avLst/>
          </a:prstGeom>
          <a:noFill/>
          <a:ln w="9525">
            <a:noFill/>
          </a:ln>
        </p:spPr>
      </p:pic>
      <p:pic>
        <p:nvPicPr>
          <p:cNvPr id="45065" name="Picture 9"/>
          <p:cNvPicPr>
            <a:picLocks noChangeAspect="1"/>
          </p:cNvPicPr>
          <p:nvPr/>
        </p:nvPicPr>
        <p:blipFill>
          <a:blip r:embed="rId10"/>
          <a:stretch>
            <a:fillRect/>
          </a:stretch>
        </p:blipFill>
        <p:spPr>
          <a:xfrm>
            <a:off x="2511425" y="2971800"/>
            <a:ext cx="307975" cy="117475"/>
          </a:xfrm>
          <a:prstGeom prst="rect">
            <a:avLst/>
          </a:prstGeom>
          <a:noFill/>
          <a:ln w="9525">
            <a:noFill/>
          </a:ln>
        </p:spPr>
      </p:pic>
      <p:pic>
        <p:nvPicPr>
          <p:cNvPr id="45066" name="Picture 10"/>
          <p:cNvPicPr>
            <a:picLocks noChangeAspect="1"/>
          </p:cNvPicPr>
          <p:nvPr/>
        </p:nvPicPr>
        <p:blipFill>
          <a:blip r:embed="rId11"/>
          <a:stretch>
            <a:fillRect/>
          </a:stretch>
        </p:blipFill>
        <p:spPr>
          <a:xfrm>
            <a:off x="1597025" y="3124200"/>
            <a:ext cx="2136775" cy="317500"/>
          </a:xfrm>
          <a:prstGeom prst="rect">
            <a:avLst/>
          </a:prstGeom>
          <a:noFill/>
          <a:ln w="9525">
            <a:noFill/>
          </a:ln>
        </p:spPr>
      </p:pic>
      <p:pic>
        <p:nvPicPr>
          <p:cNvPr id="45067" name="Picture 11"/>
          <p:cNvPicPr>
            <a:picLocks noChangeAspect="1"/>
          </p:cNvPicPr>
          <p:nvPr/>
        </p:nvPicPr>
        <p:blipFill>
          <a:blip r:embed="rId12"/>
          <a:stretch>
            <a:fillRect/>
          </a:stretch>
        </p:blipFill>
        <p:spPr>
          <a:xfrm>
            <a:off x="2533650" y="2443163"/>
            <a:ext cx="282575" cy="528637"/>
          </a:xfrm>
          <a:prstGeom prst="rect">
            <a:avLst/>
          </a:prstGeom>
          <a:noFill/>
          <a:ln w="9525">
            <a:noFill/>
          </a:ln>
        </p:spPr>
      </p:pic>
      <p:pic>
        <p:nvPicPr>
          <p:cNvPr id="45068" name="Picture 12"/>
          <p:cNvPicPr>
            <a:picLocks noChangeAspect="1"/>
          </p:cNvPicPr>
          <p:nvPr/>
        </p:nvPicPr>
        <p:blipFill>
          <a:blip r:embed="rId13"/>
          <a:stretch>
            <a:fillRect/>
          </a:stretch>
        </p:blipFill>
        <p:spPr>
          <a:xfrm>
            <a:off x="615950" y="2209800"/>
            <a:ext cx="2174875" cy="212725"/>
          </a:xfrm>
          <a:prstGeom prst="rect">
            <a:avLst/>
          </a:prstGeom>
          <a:noFill/>
          <a:ln w="9525">
            <a:noFill/>
          </a:ln>
        </p:spPr>
      </p:pic>
      <p:pic>
        <p:nvPicPr>
          <p:cNvPr id="45069" name="Picture 13"/>
          <p:cNvPicPr>
            <a:picLocks noChangeAspect="1"/>
          </p:cNvPicPr>
          <p:nvPr/>
        </p:nvPicPr>
        <p:blipFill>
          <a:blip r:embed="rId14"/>
          <a:stretch>
            <a:fillRect/>
          </a:stretch>
        </p:blipFill>
        <p:spPr>
          <a:xfrm>
            <a:off x="1073150" y="2743200"/>
            <a:ext cx="1412875" cy="158750"/>
          </a:xfrm>
          <a:prstGeom prst="rect">
            <a:avLst/>
          </a:prstGeom>
          <a:noFill/>
          <a:ln w="9525">
            <a:noFill/>
          </a:ln>
        </p:spPr>
      </p:pic>
      <p:pic>
        <p:nvPicPr>
          <p:cNvPr id="45070" name="Picture 14"/>
          <p:cNvPicPr>
            <a:picLocks noChangeAspect="1"/>
          </p:cNvPicPr>
          <p:nvPr/>
        </p:nvPicPr>
        <p:blipFill>
          <a:blip r:embed="rId15"/>
          <a:stretch>
            <a:fillRect/>
          </a:stretch>
        </p:blipFill>
        <p:spPr>
          <a:xfrm>
            <a:off x="1268413" y="2514600"/>
            <a:ext cx="1217612" cy="130175"/>
          </a:xfrm>
          <a:prstGeom prst="rect">
            <a:avLst/>
          </a:prstGeom>
          <a:noFill/>
          <a:ln w="9525">
            <a:noFill/>
          </a:ln>
        </p:spPr>
      </p:pic>
      <p:pic>
        <p:nvPicPr>
          <p:cNvPr id="45071" name="Picture 15"/>
          <p:cNvPicPr>
            <a:picLocks noChangeAspect="1"/>
          </p:cNvPicPr>
          <p:nvPr/>
        </p:nvPicPr>
        <p:blipFill>
          <a:blip r:embed="rId16"/>
          <a:stretch>
            <a:fillRect/>
          </a:stretch>
        </p:blipFill>
        <p:spPr>
          <a:xfrm>
            <a:off x="2819400" y="2530475"/>
            <a:ext cx="1223963" cy="365125"/>
          </a:xfrm>
          <a:prstGeom prst="rect">
            <a:avLst/>
          </a:prstGeom>
          <a:noFill/>
          <a:ln w="9525">
            <a:noFill/>
          </a:ln>
        </p:spPr>
      </p:pic>
      <p:pic>
        <p:nvPicPr>
          <p:cNvPr id="45072" name="Picture 16"/>
          <p:cNvPicPr>
            <a:picLocks noChangeAspect="1"/>
          </p:cNvPicPr>
          <p:nvPr/>
        </p:nvPicPr>
        <p:blipFill>
          <a:blip r:embed="rId17"/>
          <a:stretch>
            <a:fillRect/>
          </a:stretch>
        </p:blipFill>
        <p:spPr>
          <a:xfrm>
            <a:off x="3657600" y="2667000"/>
            <a:ext cx="584200" cy="584200"/>
          </a:xfrm>
          <a:prstGeom prst="rect">
            <a:avLst/>
          </a:prstGeom>
          <a:noFill/>
          <a:ln w="9525">
            <a:noFill/>
          </a:ln>
        </p:spPr>
      </p:pic>
      <p:pic>
        <p:nvPicPr>
          <p:cNvPr id="45073" name="Picture 17"/>
          <p:cNvPicPr>
            <a:picLocks noChangeAspect="1"/>
          </p:cNvPicPr>
          <p:nvPr/>
        </p:nvPicPr>
        <p:blipFill>
          <a:blip r:embed="rId18"/>
          <a:stretch>
            <a:fillRect/>
          </a:stretch>
        </p:blipFill>
        <p:spPr>
          <a:xfrm>
            <a:off x="4267200" y="2667000"/>
            <a:ext cx="1631950" cy="158750"/>
          </a:xfrm>
          <a:prstGeom prst="rect">
            <a:avLst/>
          </a:prstGeom>
          <a:noFill/>
          <a:ln w="9525">
            <a:noFill/>
          </a:ln>
        </p:spPr>
      </p:pic>
      <p:pic>
        <p:nvPicPr>
          <p:cNvPr id="45074" name="Picture 18"/>
          <p:cNvPicPr>
            <a:picLocks noChangeAspect="1"/>
          </p:cNvPicPr>
          <p:nvPr/>
        </p:nvPicPr>
        <p:blipFill>
          <a:blip r:embed="rId19"/>
          <a:stretch>
            <a:fillRect/>
          </a:stretch>
        </p:blipFill>
        <p:spPr>
          <a:xfrm>
            <a:off x="1066800" y="1828800"/>
            <a:ext cx="1731963" cy="117475"/>
          </a:xfrm>
          <a:prstGeom prst="rect">
            <a:avLst/>
          </a:prstGeom>
          <a:noFill/>
          <a:ln w="9525">
            <a:noFill/>
          </a:ln>
        </p:spPr>
      </p:pic>
      <p:pic>
        <p:nvPicPr>
          <p:cNvPr id="45075" name="Picture 19"/>
          <p:cNvPicPr>
            <a:picLocks noChangeAspect="1"/>
          </p:cNvPicPr>
          <p:nvPr/>
        </p:nvPicPr>
        <p:blipFill>
          <a:blip r:embed="rId20"/>
          <a:stretch>
            <a:fillRect/>
          </a:stretch>
        </p:blipFill>
        <p:spPr>
          <a:xfrm>
            <a:off x="990600" y="1600200"/>
            <a:ext cx="2108200" cy="160338"/>
          </a:xfrm>
          <a:prstGeom prst="rect">
            <a:avLst/>
          </a:prstGeom>
          <a:noFill/>
          <a:ln w="9525">
            <a:noFill/>
          </a:ln>
        </p:spPr>
      </p:pic>
      <p:pic>
        <p:nvPicPr>
          <p:cNvPr id="45076" name="Picture 20"/>
          <p:cNvPicPr>
            <a:picLocks noChangeAspect="1"/>
          </p:cNvPicPr>
          <p:nvPr/>
        </p:nvPicPr>
        <p:blipFill>
          <a:blip r:embed="rId21"/>
          <a:stretch>
            <a:fillRect/>
          </a:stretch>
        </p:blipFill>
        <p:spPr>
          <a:xfrm>
            <a:off x="2819400" y="1828800"/>
            <a:ext cx="700088" cy="663575"/>
          </a:xfrm>
          <a:prstGeom prst="rect">
            <a:avLst/>
          </a:prstGeom>
          <a:noFill/>
          <a:ln w="9525">
            <a:noFill/>
          </a:ln>
        </p:spPr>
      </p:pic>
      <p:pic>
        <p:nvPicPr>
          <p:cNvPr id="45077" name="Picture 21"/>
          <p:cNvPicPr>
            <a:picLocks noChangeAspect="1"/>
          </p:cNvPicPr>
          <p:nvPr/>
        </p:nvPicPr>
        <p:blipFill>
          <a:blip r:embed="rId22"/>
          <a:stretch>
            <a:fillRect/>
          </a:stretch>
        </p:blipFill>
        <p:spPr>
          <a:xfrm>
            <a:off x="304800" y="1524000"/>
            <a:ext cx="6083300" cy="2057400"/>
          </a:xfrm>
          <a:prstGeom prst="rect">
            <a:avLst/>
          </a:prstGeom>
          <a:noFill/>
          <a:ln w="9525">
            <a:noFill/>
          </a:ln>
        </p:spPr>
      </p:pic>
      <p:pic>
        <p:nvPicPr>
          <p:cNvPr id="45078" name="Picture 22"/>
          <p:cNvPicPr>
            <a:picLocks noChangeAspect="1"/>
          </p:cNvPicPr>
          <p:nvPr/>
        </p:nvPicPr>
        <p:blipFill>
          <a:blip r:embed="rId23"/>
          <a:stretch>
            <a:fillRect/>
          </a:stretch>
        </p:blipFill>
        <p:spPr>
          <a:xfrm>
            <a:off x="685800" y="6096000"/>
            <a:ext cx="5608638" cy="117475"/>
          </a:xfrm>
          <a:prstGeom prst="rect">
            <a:avLst/>
          </a:prstGeom>
          <a:noFill/>
          <a:ln w="9525">
            <a:noFill/>
          </a:ln>
        </p:spPr>
      </p:pic>
      <p:pic>
        <p:nvPicPr>
          <p:cNvPr id="45079" name="Picture 23"/>
          <p:cNvPicPr>
            <a:picLocks noChangeAspect="1"/>
          </p:cNvPicPr>
          <p:nvPr/>
        </p:nvPicPr>
        <p:blipFill>
          <a:blip r:embed="rId24"/>
          <a:stretch>
            <a:fillRect/>
          </a:stretch>
        </p:blipFill>
        <p:spPr>
          <a:xfrm>
            <a:off x="1676400" y="6248400"/>
            <a:ext cx="2130425" cy="317500"/>
          </a:xfrm>
          <a:prstGeom prst="rect">
            <a:avLst/>
          </a:prstGeom>
          <a:noFill/>
          <a:ln w="9525">
            <a:noFill/>
          </a:ln>
        </p:spPr>
      </p:pic>
      <p:pic>
        <p:nvPicPr>
          <p:cNvPr id="45080" name="Picture 24"/>
          <p:cNvPicPr>
            <a:picLocks noChangeAspect="1"/>
          </p:cNvPicPr>
          <p:nvPr/>
        </p:nvPicPr>
        <p:blipFill>
          <a:blip r:embed="rId25"/>
          <a:stretch>
            <a:fillRect/>
          </a:stretch>
        </p:blipFill>
        <p:spPr>
          <a:xfrm>
            <a:off x="4267200" y="6248400"/>
            <a:ext cx="931863" cy="155575"/>
          </a:xfrm>
          <a:prstGeom prst="rect">
            <a:avLst/>
          </a:prstGeom>
          <a:noFill/>
          <a:ln w="9525">
            <a:noFill/>
          </a:ln>
        </p:spPr>
      </p:pic>
      <p:pic>
        <p:nvPicPr>
          <p:cNvPr id="819225" name="Picture 25"/>
          <p:cNvPicPr>
            <a:picLocks noChangeAspect="1"/>
          </p:cNvPicPr>
          <p:nvPr/>
        </p:nvPicPr>
        <p:blipFill>
          <a:blip r:embed="rId26"/>
          <a:stretch>
            <a:fillRect/>
          </a:stretch>
        </p:blipFill>
        <p:spPr>
          <a:xfrm>
            <a:off x="304800" y="3733800"/>
            <a:ext cx="1104900" cy="155575"/>
          </a:xfrm>
          <a:prstGeom prst="rect">
            <a:avLst/>
          </a:prstGeom>
          <a:noFill/>
          <a:ln w="9525">
            <a:noFill/>
          </a:ln>
        </p:spPr>
      </p:pic>
      <p:pic>
        <p:nvPicPr>
          <p:cNvPr id="819226" name="Picture 26"/>
          <p:cNvPicPr>
            <a:picLocks noChangeAspect="1"/>
          </p:cNvPicPr>
          <p:nvPr/>
        </p:nvPicPr>
        <p:blipFill>
          <a:blip r:embed="rId27"/>
          <a:stretch>
            <a:fillRect/>
          </a:stretch>
        </p:blipFill>
        <p:spPr>
          <a:xfrm>
            <a:off x="1447800" y="3733800"/>
            <a:ext cx="1957388" cy="160338"/>
          </a:xfrm>
          <a:prstGeom prst="rect">
            <a:avLst/>
          </a:prstGeom>
          <a:noFill/>
          <a:ln w="9525">
            <a:noFill/>
          </a:ln>
        </p:spPr>
      </p:pic>
      <p:pic>
        <p:nvPicPr>
          <p:cNvPr id="819227" name="Picture 27"/>
          <p:cNvPicPr>
            <a:picLocks noChangeAspect="1"/>
          </p:cNvPicPr>
          <p:nvPr/>
        </p:nvPicPr>
        <p:blipFill>
          <a:blip r:embed="rId28"/>
          <a:stretch>
            <a:fillRect/>
          </a:stretch>
        </p:blipFill>
        <p:spPr>
          <a:xfrm>
            <a:off x="304800" y="4114800"/>
            <a:ext cx="1728788" cy="117475"/>
          </a:xfrm>
          <a:prstGeom prst="rect">
            <a:avLst/>
          </a:prstGeom>
          <a:noFill/>
          <a:ln w="9525">
            <a:noFill/>
          </a:ln>
        </p:spPr>
      </p:pic>
      <p:pic>
        <p:nvPicPr>
          <p:cNvPr id="819228" name="Picture 28"/>
          <p:cNvPicPr>
            <a:picLocks noChangeAspect="1"/>
          </p:cNvPicPr>
          <p:nvPr/>
        </p:nvPicPr>
        <p:blipFill>
          <a:blip r:embed="rId29"/>
          <a:stretch>
            <a:fillRect/>
          </a:stretch>
        </p:blipFill>
        <p:spPr>
          <a:xfrm>
            <a:off x="2082800" y="4038600"/>
            <a:ext cx="584200" cy="192088"/>
          </a:xfrm>
          <a:prstGeom prst="rect">
            <a:avLst/>
          </a:prstGeom>
          <a:noFill/>
          <a:ln w="9525">
            <a:noFill/>
          </a:ln>
        </p:spPr>
      </p:pic>
      <p:pic>
        <p:nvPicPr>
          <p:cNvPr id="819229" name="Picture 29"/>
          <p:cNvPicPr>
            <a:picLocks noChangeAspect="1"/>
          </p:cNvPicPr>
          <p:nvPr/>
        </p:nvPicPr>
        <p:blipFill>
          <a:blip r:embed="rId30"/>
          <a:stretch>
            <a:fillRect/>
          </a:stretch>
        </p:blipFill>
        <p:spPr>
          <a:xfrm>
            <a:off x="2743200" y="3962400"/>
            <a:ext cx="384175" cy="522288"/>
          </a:xfrm>
          <a:prstGeom prst="rect">
            <a:avLst/>
          </a:prstGeom>
          <a:noFill/>
          <a:ln w="9525">
            <a:noFill/>
          </a:ln>
        </p:spPr>
      </p:pic>
      <p:pic>
        <p:nvPicPr>
          <p:cNvPr id="819230" name="Picture 30"/>
          <p:cNvPicPr>
            <a:picLocks noChangeAspect="1"/>
          </p:cNvPicPr>
          <p:nvPr/>
        </p:nvPicPr>
        <p:blipFill>
          <a:blip r:embed="rId31"/>
          <a:stretch>
            <a:fillRect/>
          </a:stretch>
        </p:blipFill>
        <p:spPr>
          <a:xfrm>
            <a:off x="327025" y="4724400"/>
            <a:ext cx="1730375" cy="117475"/>
          </a:xfrm>
          <a:prstGeom prst="rect">
            <a:avLst/>
          </a:prstGeom>
          <a:noFill/>
          <a:ln w="9525">
            <a:noFill/>
          </a:ln>
        </p:spPr>
      </p:pic>
      <p:pic>
        <p:nvPicPr>
          <p:cNvPr id="819231" name="Picture 31"/>
          <p:cNvPicPr>
            <a:picLocks noChangeAspect="1"/>
          </p:cNvPicPr>
          <p:nvPr/>
        </p:nvPicPr>
        <p:blipFill>
          <a:blip r:embed="rId29"/>
          <a:stretch>
            <a:fillRect/>
          </a:stretch>
        </p:blipFill>
        <p:spPr>
          <a:xfrm>
            <a:off x="2057400" y="4648200"/>
            <a:ext cx="584200" cy="192088"/>
          </a:xfrm>
          <a:prstGeom prst="rect">
            <a:avLst/>
          </a:prstGeom>
          <a:noFill/>
          <a:ln w="9525">
            <a:noFill/>
          </a:ln>
        </p:spPr>
      </p:pic>
      <p:pic>
        <p:nvPicPr>
          <p:cNvPr id="819232" name="Picture 32"/>
          <p:cNvPicPr>
            <a:picLocks noChangeAspect="1"/>
          </p:cNvPicPr>
          <p:nvPr/>
        </p:nvPicPr>
        <p:blipFill>
          <a:blip r:embed="rId32"/>
          <a:stretch>
            <a:fillRect/>
          </a:stretch>
        </p:blipFill>
        <p:spPr>
          <a:xfrm>
            <a:off x="2667000" y="4572000"/>
            <a:ext cx="361950" cy="503238"/>
          </a:xfrm>
          <a:prstGeom prst="rect">
            <a:avLst/>
          </a:prstGeom>
          <a:noFill/>
          <a:ln w="9525">
            <a:noFill/>
          </a:ln>
        </p:spPr>
      </p:pic>
      <p:pic>
        <p:nvPicPr>
          <p:cNvPr id="819233" name="Picture 33"/>
          <p:cNvPicPr>
            <a:picLocks noChangeAspect="1"/>
          </p:cNvPicPr>
          <p:nvPr/>
        </p:nvPicPr>
        <p:blipFill>
          <a:blip r:embed="rId29"/>
          <a:stretch>
            <a:fillRect/>
          </a:stretch>
        </p:blipFill>
        <p:spPr>
          <a:xfrm>
            <a:off x="3048000" y="4419600"/>
            <a:ext cx="584200" cy="192088"/>
          </a:xfrm>
          <a:prstGeom prst="rect">
            <a:avLst/>
          </a:prstGeom>
          <a:noFill/>
          <a:ln w="9525">
            <a:noFill/>
          </a:ln>
        </p:spPr>
      </p:pic>
      <p:pic>
        <p:nvPicPr>
          <p:cNvPr id="819234" name="Picture 34"/>
          <p:cNvPicPr>
            <a:picLocks noChangeAspect="1"/>
          </p:cNvPicPr>
          <p:nvPr/>
        </p:nvPicPr>
        <p:blipFill>
          <a:blip r:embed="rId33"/>
          <a:stretch>
            <a:fillRect/>
          </a:stretch>
        </p:blipFill>
        <p:spPr>
          <a:xfrm>
            <a:off x="3733800" y="4114800"/>
            <a:ext cx="685800" cy="804863"/>
          </a:xfrm>
          <a:prstGeom prst="rect">
            <a:avLst/>
          </a:prstGeom>
          <a:noFill/>
          <a:ln w="9525">
            <a:noFill/>
          </a:ln>
        </p:spPr>
      </p:pic>
      <p:pic>
        <p:nvPicPr>
          <p:cNvPr id="819235" name="Picture 35"/>
          <p:cNvPicPr>
            <a:picLocks noChangeAspect="1"/>
          </p:cNvPicPr>
          <p:nvPr/>
        </p:nvPicPr>
        <p:blipFill>
          <a:blip r:embed="rId33"/>
          <a:stretch>
            <a:fillRect/>
          </a:stretch>
        </p:blipFill>
        <p:spPr>
          <a:xfrm>
            <a:off x="2590800" y="5334000"/>
            <a:ext cx="685800" cy="804863"/>
          </a:xfrm>
          <a:prstGeom prst="rect">
            <a:avLst/>
          </a:prstGeom>
          <a:noFill/>
          <a:ln w="9525">
            <a:noFill/>
          </a:ln>
        </p:spPr>
      </p:pic>
      <p:pic>
        <p:nvPicPr>
          <p:cNvPr id="819236" name="Picture 36"/>
          <p:cNvPicPr>
            <a:picLocks noChangeAspect="1"/>
          </p:cNvPicPr>
          <p:nvPr/>
        </p:nvPicPr>
        <p:blipFill>
          <a:blip r:embed="rId34"/>
          <a:stretch>
            <a:fillRect/>
          </a:stretch>
        </p:blipFill>
        <p:spPr>
          <a:xfrm>
            <a:off x="3352800" y="4976813"/>
            <a:ext cx="415925" cy="433387"/>
          </a:xfrm>
          <a:prstGeom prst="rect">
            <a:avLst/>
          </a:prstGeom>
          <a:noFill/>
          <a:ln w="9525">
            <a:noFill/>
          </a:ln>
        </p:spPr>
      </p:pic>
      <p:pic>
        <p:nvPicPr>
          <p:cNvPr id="819237" name="Picture 37"/>
          <p:cNvPicPr>
            <a:picLocks noChangeAspect="1"/>
          </p:cNvPicPr>
          <p:nvPr/>
        </p:nvPicPr>
        <p:blipFill>
          <a:blip r:embed="rId35"/>
          <a:stretch>
            <a:fillRect/>
          </a:stretch>
        </p:blipFill>
        <p:spPr>
          <a:xfrm>
            <a:off x="3352800" y="5562600"/>
            <a:ext cx="768350" cy="508000"/>
          </a:xfrm>
          <a:prstGeom prst="rect">
            <a:avLst/>
          </a:prstGeom>
          <a:noFill/>
          <a:ln w="9525">
            <a:noFill/>
          </a:ln>
        </p:spPr>
      </p:pic>
      <p:pic>
        <p:nvPicPr>
          <p:cNvPr id="819238" name="Picture 38"/>
          <p:cNvPicPr>
            <a:picLocks noChangeAspect="1"/>
          </p:cNvPicPr>
          <p:nvPr/>
        </p:nvPicPr>
        <p:blipFill>
          <a:blip r:embed="rId36"/>
          <a:stretch>
            <a:fillRect/>
          </a:stretch>
        </p:blipFill>
        <p:spPr>
          <a:xfrm>
            <a:off x="4953000" y="5638800"/>
            <a:ext cx="441325" cy="406400"/>
          </a:xfrm>
          <a:prstGeom prst="rect">
            <a:avLst/>
          </a:prstGeom>
          <a:noFill/>
          <a:ln w="9525">
            <a:noFill/>
          </a:ln>
        </p:spPr>
      </p:pic>
      <p:pic>
        <p:nvPicPr>
          <p:cNvPr id="819239" name="Picture 39"/>
          <p:cNvPicPr>
            <a:picLocks noChangeAspect="1"/>
          </p:cNvPicPr>
          <p:nvPr/>
        </p:nvPicPr>
        <p:blipFill>
          <a:blip r:embed="rId37"/>
          <a:stretch>
            <a:fillRect/>
          </a:stretch>
        </p:blipFill>
        <p:spPr>
          <a:xfrm>
            <a:off x="5257800" y="5181600"/>
            <a:ext cx="554038" cy="392113"/>
          </a:xfrm>
          <a:prstGeom prst="rect">
            <a:avLst/>
          </a:prstGeom>
          <a:noFill/>
          <a:ln w="9525">
            <a:noFill/>
          </a:ln>
        </p:spPr>
      </p:pic>
      <p:pic>
        <p:nvPicPr>
          <p:cNvPr id="819240" name="Picture 40"/>
          <p:cNvPicPr>
            <a:picLocks noChangeAspect="1"/>
          </p:cNvPicPr>
          <p:nvPr/>
        </p:nvPicPr>
        <p:blipFill>
          <a:blip r:embed="rId38"/>
          <a:stretch>
            <a:fillRect/>
          </a:stretch>
        </p:blipFill>
        <p:spPr>
          <a:xfrm>
            <a:off x="5181600" y="4953000"/>
            <a:ext cx="738188" cy="738188"/>
          </a:xfrm>
          <a:prstGeom prst="rect">
            <a:avLst/>
          </a:prstGeom>
          <a:noFill/>
          <a:ln w="9525">
            <a:noFill/>
          </a:ln>
        </p:spPr>
      </p:pic>
      <p:pic>
        <p:nvPicPr>
          <p:cNvPr id="819241" name="Picture 41"/>
          <p:cNvPicPr>
            <a:picLocks noChangeAspect="1"/>
          </p:cNvPicPr>
          <p:nvPr/>
        </p:nvPicPr>
        <p:blipFill>
          <a:blip r:embed="rId39"/>
          <a:stretch>
            <a:fillRect/>
          </a:stretch>
        </p:blipFill>
        <p:spPr>
          <a:xfrm>
            <a:off x="4724400" y="5715000"/>
            <a:ext cx="4119563" cy="241300"/>
          </a:xfrm>
          <a:prstGeom prst="rect">
            <a:avLst/>
          </a:prstGeom>
          <a:noFill/>
          <a:ln w="9525">
            <a:noFill/>
          </a:ln>
        </p:spPr>
      </p:pic>
      <p:pic>
        <p:nvPicPr>
          <p:cNvPr id="819242" name="Picture 42"/>
          <p:cNvPicPr>
            <a:picLocks noChangeAspect="1"/>
          </p:cNvPicPr>
          <p:nvPr/>
        </p:nvPicPr>
        <p:blipFill>
          <a:blip r:embed="rId40"/>
          <a:stretch>
            <a:fillRect/>
          </a:stretch>
        </p:blipFill>
        <p:spPr>
          <a:xfrm>
            <a:off x="6019800" y="4800600"/>
            <a:ext cx="2981325" cy="749300"/>
          </a:xfrm>
          <a:prstGeom prst="rect">
            <a:avLst/>
          </a:prstGeom>
          <a:noFill/>
          <a:ln w="9525">
            <a:noFill/>
          </a:ln>
        </p:spPr>
      </p:pic>
      <p:pic>
        <p:nvPicPr>
          <p:cNvPr id="819243" name="Picture 43"/>
          <p:cNvPicPr>
            <a:picLocks noChangeAspect="1"/>
          </p:cNvPicPr>
          <p:nvPr/>
        </p:nvPicPr>
        <p:blipFill>
          <a:blip r:embed="rId41"/>
          <a:stretch>
            <a:fillRect/>
          </a:stretch>
        </p:blipFill>
        <p:spPr>
          <a:xfrm>
            <a:off x="6940550" y="2362200"/>
            <a:ext cx="984250" cy="704850"/>
          </a:xfrm>
          <a:prstGeom prst="rect">
            <a:avLst/>
          </a:prstGeom>
          <a:noFill/>
          <a:ln w="9525">
            <a:noFill/>
          </a:ln>
        </p:spPr>
      </p:pic>
      <p:pic>
        <p:nvPicPr>
          <p:cNvPr id="819244" name="Picture 44"/>
          <p:cNvPicPr>
            <a:picLocks noChangeAspect="1"/>
          </p:cNvPicPr>
          <p:nvPr/>
        </p:nvPicPr>
        <p:blipFill>
          <a:blip r:embed="rId42"/>
          <a:stretch>
            <a:fillRect/>
          </a:stretch>
        </p:blipFill>
        <p:spPr>
          <a:xfrm>
            <a:off x="4495800" y="4114800"/>
            <a:ext cx="1600200" cy="492125"/>
          </a:xfrm>
          <a:prstGeom prst="rect">
            <a:avLst/>
          </a:prstGeom>
          <a:noFill/>
          <a:ln w="9525">
            <a:noFill/>
          </a:ln>
        </p:spPr>
      </p:pic>
      <p:pic>
        <p:nvPicPr>
          <p:cNvPr id="819245" name="Picture 45"/>
          <p:cNvPicPr>
            <a:picLocks noChangeAspect="1"/>
          </p:cNvPicPr>
          <p:nvPr/>
        </p:nvPicPr>
        <p:blipFill>
          <a:blip r:embed="rId43"/>
          <a:stretch>
            <a:fillRect/>
          </a:stretch>
        </p:blipFill>
        <p:spPr>
          <a:xfrm>
            <a:off x="304800" y="5486400"/>
            <a:ext cx="2147888" cy="390525"/>
          </a:xfrm>
          <a:prstGeom prst="rect">
            <a:avLst/>
          </a:prstGeom>
          <a:noFill/>
          <a:ln w="9525">
            <a:noFill/>
          </a:ln>
        </p:spPr>
      </p:pic>
      <p:pic>
        <p:nvPicPr>
          <p:cNvPr id="819246" name="Picture 46"/>
          <p:cNvPicPr>
            <a:picLocks noChangeAspect="1"/>
          </p:cNvPicPr>
          <p:nvPr/>
        </p:nvPicPr>
        <p:blipFill>
          <a:blip r:embed="rId4"/>
          <a:stretch>
            <a:fillRect/>
          </a:stretch>
        </p:blipFill>
        <p:spPr>
          <a:xfrm>
            <a:off x="381000" y="6705600"/>
            <a:ext cx="8421688" cy="41275"/>
          </a:xfrm>
          <a:prstGeom prst="rect">
            <a:avLst/>
          </a:prstGeom>
          <a:noFill/>
          <a:ln w="9525">
            <a:noFill/>
          </a:ln>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19225"/>
                                        </p:tgtEl>
                                        <p:attrNameLst>
                                          <p:attrName>style.visibility</p:attrName>
                                        </p:attrNameLst>
                                      </p:cBhvr>
                                      <p:to>
                                        <p:strVal val="visible"/>
                                      </p:to>
                                    </p:set>
                                    <p:animEffect transition="in" filter="box(out)">
                                      <p:cBhvr>
                                        <p:cTn id="7" dur="500"/>
                                        <p:tgtEl>
                                          <p:spTgt spid="8192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9226"/>
                                        </p:tgtEl>
                                        <p:attrNameLst>
                                          <p:attrName>style.visibility</p:attrName>
                                        </p:attrNameLst>
                                      </p:cBhvr>
                                      <p:to>
                                        <p:strVal val="visible"/>
                                      </p:to>
                                    </p:set>
                                    <p:animEffect transition="in" filter="dissolve">
                                      <p:cBhvr>
                                        <p:cTn id="12" dur="500"/>
                                        <p:tgtEl>
                                          <p:spTgt spid="8192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9227"/>
                                        </p:tgtEl>
                                        <p:attrNameLst>
                                          <p:attrName>style.visibility</p:attrName>
                                        </p:attrNameLst>
                                      </p:cBhvr>
                                      <p:to>
                                        <p:strVal val="visible"/>
                                      </p:to>
                                    </p:set>
                                    <p:animEffect transition="in" filter="dissolve">
                                      <p:cBhvr>
                                        <p:cTn id="17" dur="500"/>
                                        <p:tgtEl>
                                          <p:spTgt spid="8192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228"/>
                                        </p:tgtEl>
                                        <p:attrNameLst>
                                          <p:attrName>style.visibility</p:attrName>
                                        </p:attrNameLst>
                                      </p:cBhvr>
                                      <p:to>
                                        <p:strVal val="visible"/>
                                      </p:to>
                                    </p:set>
                                    <p:animEffect transition="in" filter="wipe(left)">
                                      <p:cBhvr>
                                        <p:cTn id="22" dur="500"/>
                                        <p:tgtEl>
                                          <p:spTgt spid="819228"/>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819229"/>
                                        </p:tgtEl>
                                        <p:attrNameLst>
                                          <p:attrName>style.visibility</p:attrName>
                                        </p:attrNameLst>
                                      </p:cBhvr>
                                      <p:to>
                                        <p:strVal val="visible"/>
                                      </p:to>
                                    </p:set>
                                    <p:animEffect transition="in" filter="dissolve">
                                      <p:cBhvr>
                                        <p:cTn id="26" dur="500"/>
                                        <p:tgtEl>
                                          <p:spTgt spid="81922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819230"/>
                                        </p:tgtEl>
                                        <p:attrNameLst>
                                          <p:attrName>style.visibility</p:attrName>
                                        </p:attrNameLst>
                                      </p:cBhvr>
                                      <p:to>
                                        <p:strVal val="visible"/>
                                      </p:to>
                                    </p:set>
                                    <p:animEffect transition="in" filter="box(out)">
                                      <p:cBhvr>
                                        <p:cTn id="31" dur="500"/>
                                        <p:tgtEl>
                                          <p:spTgt spid="8192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19231"/>
                                        </p:tgtEl>
                                        <p:attrNameLst>
                                          <p:attrName>style.visibility</p:attrName>
                                        </p:attrNameLst>
                                      </p:cBhvr>
                                      <p:to>
                                        <p:strVal val="visible"/>
                                      </p:to>
                                    </p:set>
                                    <p:animEffect transition="in" filter="wipe(left)">
                                      <p:cBhvr>
                                        <p:cTn id="36" dur="500"/>
                                        <p:tgtEl>
                                          <p:spTgt spid="819231"/>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819232"/>
                                        </p:tgtEl>
                                        <p:attrNameLst>
                                          <p:attrName>style.visibility</p:attrName>
                                        </p:attrNameLst>
                                      </p:cBhvr>
                                      <p:to>
                                        <p:strVal val="visible"/>
                                      </p:to>
                                    </p:set>
                                    <p:animEffect transition="in" filter="dissolve">
                                      <p:cBhvr>
                                        <p:cTn id="40" dur="500"/>
                                        <p:tgtEl>
                                          <p:spTgt spid="81923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819241"/>
                                        </p:tgtEl>
                                        <p:attrNameLst>
                                          <p:attrName>style.visibility</p:attrName>
                                        </p:attrNameLst>
                                      </p:cBhvr>
                                      <p:to>
                                        <p:strVal val="visible"/>
                                      </p:to>
                                    </p:set>
                                    <p:animEffect transition="in" filter="dissolve">
                                      <p:cBhvr>
                                        <p:cTn id="45" dur="500"/>
                                        <p:tgtEl>
                                          <p:spTgt spid="819241"/>
                                        </p:tgtEl>
                                      </p:cBhvr>
                                    </p:animEffect>
                                  </p:childTnLst>
                                  <p:subTnLst>
                                    <p:set>
                                      <p:cBhvr override="childStyle">
                                        <p:cTn dur="1" fill="hold" display="0" masterRel="nextClick" afterEffect="1"/>
                                        <p:tgtEl>
                                          <p:spTgt spid="819241"/>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19233"/>
                                        </p:tgtEl>
                                        <p:attrNameLst>
                                          <p:attrName>style.visibility</p:attrName>
                                        </p:attrNameLst>
                                      </p:cBhvr>
                                      <p:to>
                                        <p:strVal val="visible"/>
                                      </p:to>
                                    </p:set>
                                    <p:animEffect transition="in" filter="wipe(left)">
                                      <p:cBhvr>
                                        <p:cTn id="50" dur="500"/>
                                        <p:tgtEl>
                                          <p:spTgt spid="819233"/>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819234"/>
                                        </p:tgtEl>
                                        <p:attrNameLst>
                                          <p:attrName>style.visibility</p:attrName>
                                        </p:attrNameLst>
                                      </p:cBhvr>
                                      <p:to>
                                        <p:strVal val="visible"/>
                                      </p:to>
                                    </p:set>
                                    <p:animEffect transition="in" filter="dissolve">
                                      <p:cBhvr>
                                        <p:cTn id="54" dur="500"/>
                                        <p:tgtEl>
                                          <p:spTgt spid="819234"/>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819244"/>
                                        </p:tgtEl>
                                        <p:attrNameLst>
                                          <p:attrName>style.visibility</p:attrName>
                                        </p:attrNameLst>
                                      </p:cBhvr>
                                      <p:to>
                                        <p:strVal val="visible"/>
                                      </p:to>
                                    </p:set>
                                    <p:animEffect transition="in" filter="dissolve">
                                      <p:cBhvr>
                                        <p:cTn id="59" dur="500"/>
                                        <p:tgtEl>
                                          <p:spTgt spid="8192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19236"/>
                                        </p:tgtEl>
                                        <p:attrNameLst>
                                          <p:attrName>style.visibility</p:attrName>
                                        </p:attrNameLst>
                                      </p:cBhvr>
                                      <p:to>
                                        <p:strVal val="visible"/>
                                      </p:to>
                                    </p:set>
                                    <p:animEffect transition="in" filter="wipe(up)">
                                      <p:cBhvr>
                                        <p:cTn id="64" dur="500"/>
                                        <p:tgtEl>
                                          <p:spTgt spid="819236"/>
                                        </p:tgtEl>
                                      </p:cBhvr>
                                    </p:animEffect>
                                  </p:childTnLst>
                                </p:cTn>
                              </p:par>
                            </p:childTnLst>
                          </p:cTn>
                        </p:par>
                        <p:par>
                          <p:cTn id="65" fill="hold">
                            <p:stCondLst>
                              <p:cond delay="500"/>
                            </p:stCondLst>
                            <p:childTnLst>
                              <p:par>
                                <p:cTn id="66" presetID="9" presetClass="entr" presetSubtype="0" fill="hold" nodeType="afterEffect">
                                  <p:stCondLst>
                                    <p:cond delay="0"/>
                                  </p:stCondLst>
                                  <p:childTnLst>
                                    <p:set>
                                      <p:cBhvr>
                                        <p:cTn id="67" dur="1" fill="hold">
                                          <p:stCondLst>
                                            <p:cond delay="0"/>
                                          </p:stCondLst>
                                        </p:cTn>
                                        <p:tgtEl>
                                          <p:spTgt spid="819235"/>
                                        </p:tgtEl>
                                        <p:attrNameLst>
                                          <p:attrName>style.visibility</p:attrName>
                                        </p:attrNameLst>
                                      </p:cBhvr>
                                      <p:to>
                                        <p:strVal val="visible"/>
                                      </p:to>
                                    </p:set>
                                    <p:animEffect transition="in" filter="dissolve">
                                      <p:cBhvr>
                                        <p:cTn id="68" dur="500"/>
                                        <p:tgtEl>
                                          <p:spTgt spid="819235"/>
                                        </p:tgtEl>
                                      </p:cBhvr>
                                    </p:animEffect>
                                  </p:childTnLst>
                                </p:cTn>
                              </p:par>
                            </p:childTnLst>
                          </p:cTn>
                        </p:par>
                        <p:par>
                          <p:cTn id="69" fill="hold">
                            <p:stCondLst>
                              <p:cond delay="1000"/>
                            </p:stCondLst>
                            <p:childTnLst>
                              <p:par>
                                <p:cTn id="70" presetID="9" presetClass="entr" presetSubtype="0" fill="hold" nodeType="afterEffect">
                                  <p:stCondLst>
                                    <p:cond delay="0"/>
                                  </p:stCondLst>
                                  <p:childTnLst>
                                    <p:set>
                                      <p:cBhvr>
                                        <p:cTn id="71" dur="1" fill="hold">
                                          <p:stCondLst>
                                            <p:cond delay="0"/>
                                          </p:stCondLst>
                                        </p:cTn>
                                        <p:tgtEl>
                                          <p:spTgt spid="819245"/>
                                        </p:tgtEl>
                                        <p:attrNameLst>
                                          <p:attrName>style.visibility</p:attrName>
                                        </p:attrNameLst>
                                      </p:cBhvr>
                                      <p:to>
                                        <p:strVal val="visible"/>
                                      </p:to>
                                    </p:set>
                                    <p:animEffect transition="in" filter="dissolve">
                                      <p:cBhvr>
                                        <p:cTn id="72" dur="500"/>
                                        <p:tgtEl>
                                          <p:spTgt spid="8192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819237"/>
                                        </p:tgtEl>
                                        <p:attrNameLst>
                                          <p:attrName>style.visibility</p:attrName>
                                        </p:attrNameLst>
                                      </p:cBhvr>
                                      <p:to>
                                        <p:strVal val="visible"/>
                                      </p:to>
                                    </p:set>
                                    <p:animEffect transition="in" filter="wipe(up)">
                                      <p:cBhvr>
                                        <p:cTn id="77" dur="500"/>
                                        <p:tgtEl>
                                          <p:spTgt spid="8192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819238"/>
                                        </p:tgtEl>
                                        <p:attrNameLst>
                                          <p:attrName>style.visibility</p:attrName>
                                        </p:attrNameLst>
                                      </p:cBhvr>
                                      <p:to>
                                        <p:strVal val="visible"/>
                                      </p:to>
                                    </p:set>
                                    <p:animEffect transition="in" filter="wipe(down)">
                                      <p:cBhvr>
                                        <p:cTn id="82" dur="500"/>
                                        <p:tgtEl>
                                          <p:spTgt spid="819238"/>
                                        </p:tgtEl>
                                      </p:cBhvr>
                                    </p:animEffect>
                                  </p:childTnLst>
                                </p:cTn>
                              </p:par>
                            </p:childTnLst>
                          </p:cTn>
                        </p:par>
                        <p:par>
                          <p:cTn id="83" fill="hold">
                            <p:stCondLst>
                              <p:cond delay="500"/>
                            </p:stCondLst>
                            <p:childTnLst>
                              <p:par>
                                <p:cTn id="84" presetID="23" presetClass="entr" presetSubtype="16" fill="hold" nodeType="afterEffect">
                                  <p:stCondLst>
                                    <p:cond delay="0"/>
                                  </p:stCondLst>
                                  <p:childTnLst>
                                    <p:set>
                                      <p:cBhvr>
                                        <p:cTn id="85" dur="1" fill="hold">
                                          <p:stCondLst>
                                            <p:cond delay="0"/>
                                          </p:stCondLst>
                                        </p:cTn>
                                        <p:tgtEl>
                                          <p:spTgt spid="819239"/>
                                        </p:tgtEl>
                                        <p:attrNameLst>
                                          <p:attrName>style.visibility</p:attrName>
                                        </p:attrNameLst>
                                      </p:cBhvr>
                                      <p:to>
                                        <p:strVal val="visible"/>
                                      </p:to>
                                    </p:set>
                                    <p:anim calcmode="lin" valueType="num">
                                      <p:cBhvr>
                                        <p:cTn id="86" dur="500" fill="hold"/>
                                        <p:tgtEl>
                                          <p:spTgt spid="819239"/>
                                        </p:tgtEl>
                                        <p:attrNameLst>
                                          <p:attrName>ppt_w</p:attrName>
                                        </p:attrNameLst>
                                      </p:cBhvr>
                                      <p:tavLst>
                                        <p:tav tm="0">
                                          <p:val>
                                            <p:fltVal val="0"/>
                                          </p:val>
                                        </p:tav>
                                        <p:tav tm="100000">
                                          <p:val>
                                            <p:strVal val="#ppt_w"/>
                                          </p:val>
                                        </p:tav>
                                      </p:tavLst>
                                    </p:anim>
                                    <p:anim calcmode="lin" valueType="num">
                                      <p:cBhvr>
                                        <p:cTn id="87" dur="500" fill="hold"/>
                                        <p:tgtEl>
                                          <p:spTgt spid="819239"/>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819243"/>
                                        </p:tgtEl>
                                        <p:attrNameLst>
                                          <p:attrName>style.visibility</p:attrName>
                                        </p:attrNameLst>
                                      </p:cBhvr>
                                      <p:to>
                                        <p:strVal val="visible"/>
                                      </p:to>
                                    </p:set>
                                    <p:animEffect transition="in" filter="dissolve">
                                      <p:cBhvr>
                                        <p:cTn id="92" dur="500"/>
                                        <p:tgtEl>
                                          <p:spTgt spid="819243"/>
                                        </p:tgtEl>
                                      </p:cBhvr>
                                    </p:animEffec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819240"/>
                                        </p:tgtEl>
                                        <p:attrNameLst>
                                          <p:attrName>style.visibility</p:attrName>
                                        </p:attrNameLst>
                                      </p:cBhvr>
                                      <p:to>
                                        <p:strVal val="visible"/>
                                      </p:to>
                                    </p:set>
                                    <p:anim calcmode="lin" valueType="num">
                                      <p:cBhvr>
                                        <p:cTn id="97" dur="500" fill="hold"/>
                                        <p:tgtEl>
                                          <p:spTgt spid="819240"/>
                                        </p:tgtEl>
                                        <p:attrNameLst>
                                          <p:attrName>ppt_w</p:attrName>
                                        </p:attrNameLst>
                                      </p:cBhvr>
                                      <p:tavLst>
                                        <p:tav tm="0">
                                          <p:val>
                                            <p:fltVal val="0"/>
                                          </p:val>
                                        </p:tav>
                                        <p:tav tm="100000">
                                          <p:val>
                                            <p:strVal val="#ppt_w"/>
                                          </p:val>
                                        </p:tav>
                                      </p:tavLst>
                                    </p:anim>
                                    <p:anim calcmode="lin" valueType="num">
                                      <p:cBhvr>
                                        <p:cTn id="98" dur="500" fill="hold"/>
                                        <p:tgtEl>
                                          <p:spTgt spid="819240"/>
                                        </p:tgtEl>
                                        <p:attrNameLst>
                                          <p:attrName>ppt_h</p:attrName>
                                        </p:attrNameLst>
                                      </p:cBhvr>
                                      <p:tavLst>
                                        <p:tav tm="0">
                                          <p:val>
                                            <p:fltVal val="0"/>
                                          </p:val>
                                        </p:tav>
                                        <p:tav tm="100000">
                                          <p:val>
                                            <p:strVal val="#ppt_h"/>
                                          </p:val>
                                        </p:tav>
                                      </p:tavLst>
                                    </p:anim>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819242"/>
                                        </p:tgtEl>
                                        <p:attrNameLst>
                                          <p:attrName>style.visibility</p:attrName>
                                        </p:attrNameLst>
                                      </p:cBhvr>
                                      <p:to>
                                        <p:strVal val="visible"/>
                                      </p:to>
                                    </p:set>
                                    <p:animEffect transition="in" filter="dissolve">
                                      <p:cBhvr>
                                        <p:cTn id="102" dur="500"/>
                                        <p:tgtEl>
                                          <p:spTgt spid="81924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37" fill="hold" nodeType="clickEffect">
                                  <p:stCondLst>
                                    <p:cond delay="0"/>
                                  </p:stCondLst>
                                  <p:childTnLst>
                                    <p:set>
                                      <p:cBhvr>
                                        <p:cTn id="106" dur="1" fill="hold">
                                          <p:stCondLst>
                                            <p:cond delay="0"/>
                                          </p:stCondLst>
                                        </p:cTn>
                                        <p:tgtEl>
                                          <p:spTgt spid="819246"/>
                                        </p:tgtEl>
                                        <p:attrNameLst>
                                          <p:attrName>style.visibility</p:attrName>
                                        </p:attrNameLst>
                                      </p:cBhvr>
                                      <p:to>
                                        <p:strVal val="visible"/>
                                      </p:to>
                                    </p:set>
                                    <p:animEffect transition="in" filter="barn(outVertical)">
                                      <p:cBhvr>
                                        <p:cTn id="107" dur="500"/>
                                        <p:tgtEl>
                                          <p:spTgt spid="819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7106" name="Picture 2"/>
          <p:cNvPicPr>
            <a:picLocks noChangeAspect="1"/>
          </p:cNvPicPr>
          <p:nvPr/>
        </p:nvPicPr>
        <p:blipFill>
          <a:blip r:embed="rId3"/>
          <a:stretch>
            <a:fillRect/>
          </a:stretch>
        </p:blipFill>
        <p:spPr>
          <a:xfrm>
            <a:off x="1554480" y="132080"/>
            <a:ext cx="5867400" cy="301625"/>
          </a:xfrm>
          <a:prstGeom prst="rect">
            <a:avLst/>
          </a:prstGeom>
          <a:noFill/>
          <a:ln w="9525">
            <a:noFill/>
          </a:ln>
        </p:spPr>
      </p:pic>
      <p:pic>
        <p:nvPicPr>
          <p:cNvPr id="47107" name="Picture 3"/>
          <p:cNvPicPr>
            <a:picLocks noChangeAspect="1"/>
          </p:cNvPicPr>
          <p:nvPr/>
        </p:nvPicPr>
        <p:blipFill>
          <a:blip r:embed="rId4"/>
          <a:stretch>
            <a:fillRect/>
          </a:stretch>
        </p:blipFill>
        <p:spPr>
          <a:xfrm>
            <a:off x="1568450" y="433705"/>
            <a:ext cx="7042150" cy="76200"/>
          </a:xfrm>
          <a:prstGeom prst="rect">
            <a:avLst/>
          </a:prstGeom>
          <a:noFill/>
          <a:ln w="9525">
            <a:noFill/>
          </a:ln>
        </p:spPr>
      </p:pic>
      <p:pic>
        <p:nvPicPr>
          <p:cNvPr id="821252" name="Picture 4"/>
          <p:cNvPicPr>
            <a:picLocks noChangeAspect="1"/>
          </p:cNvPicPr>
          <p:nvPr/>
        </p:nvPicPr>
        <p:blipFill>
          <a:blip r:embed="rId5"/>
          <a:stretch>
            <a:fillRect/>
          </a:stretch>
        </p:blipFill>
        <p:spPr>
          <a:xfrm>
            <a:off x="7010400" y="974725"/>
            <a:ext cx="411163" cy="244475"/>
          </a:xfrm>
          <a:prstGeom prst="rect">
            <a:avLst/>
          </a:prstGeom>
          <a:noFill/>
          <a:ln w="9525">
            <a:noFill/>
          </a:ln>
        </p:spPr>
      </p:pic>
      <p:pic>
        <p:nvPicPr>
          <p:cNvPr id="821253" name="Picture 5"/>
          <p:cNvPicPr>
            <a:picLocks noChangeAspect="1"/>
          </p:cNvPicPr>
          <p:nvPr/>
        </p:nvPicPr>
        <p:blipFill>
          <a:blip r:embed="rId6"/>
          <a:stretch>
            <a:fillRect/>
          </a:stretch>
        </p:blipFill>
        <p:spPr>
          <a:xfrm>
            <a:off x="7696200" y="838200"/>
            <a:ext cx="908050" cy="525463"/>
          </a:xfrm>
          <a:prstGeom prst="rect">
            <a:avLst/>
          </a:prstGeom>
          <a:noFill/>
          <a:ln w="9525">
            <a:noFill/>
          </a:ln>
        </p:spPr>
      </p:pic>
      <p:pic>
        <p:nvPicPr>
          <p:cNvPr id="821254" name="Picture 6"/>
          <p:cNvPicPr>
            <a:picLocks noChangeAspect="1"/>
          </p:cNvPicPr>
          <p:nvPr/>
        </p:nvPicPr>
        <p:blipFill>
          <a:blip r:embed="rId7"/>
          <a:stretch>
            <a:fillRect/>
          </a:stretch>
        </p:blipFill>
        <p:spPr>
          <a:xfrm>
            <a:off x="6858000" y="1676400"/>
            <a:ext cx="1870075" cy="552450"/>
          </a:xfrm>
          <a:prstGeom prst="rect">
            <a:avLst/>
          </a:prstGeom>
          <a:noFill/>
          <a:ln w="9525">
            <a:noFill/>
          </a:ln>
        </p:spPr>
      </p:pic>
      <p:pic>
        <p:nvPicPr>
          <p:cNvPr id="821255" name="Picture 7"/>
          <p:cNvPicPr>
            <a:picLocks noChangeAspect="1"/>
          </p:cNvPicPr>
          <p:nvPr/>
        </p:nvPicPr>
        <p:blipFill>
          <a:blip r:embed="rId8"/>
          <a:stretch>
            <a:fillRect/>
          </a:stretch>
        </p:blipFill>
        <p:spPr>
          <a:xfrm>
            <a:off x="6705600" y="0"/>
            <a:ext cx="490538" cy="1479550"/>
          </a:xfrm>
          <a:prstGeom prst="rect">
            <a:avLst/>
          </a:prstGeom>
          <a:noFill/>
          <a:ln w="9525">
            <a:noFill/>
          </a:ln>
        </p:spPr>
      </p:pic>
      <p:pic>
        <p:nvPicPr>
          <p:cNvPr id="821256" name="Picture 8"/>
          <p:cNvPicPr>
            <a:picLocks noChangeAspect="1"/>
          </p:cNvPicPr>
          <p:nvPr/>
        </p:nvPicPr>
        <p:blipFill>
          <a:blip r:embed="rId9"/>
          <a:stretch>
            <a:fillRect/>
          </a:stretch>
        </p:blipFill>
        <p:spPr>
          <a:xfrm>
            <a:off x="7010400" y="609600"/>
            <a:ext cx="293688" cy="136525"/>
          </a:xfrm>
          <a:prstGeom prst="rect">
            <a:avLst/>
          </a:prstGeom>
          <a:noFill/>
          <a:ln w="9525">
            <a:noFill/>
          </a:ln>
        </p:spPr>
      </p:pic>
      <p:pic>
        <p:nvPicPr>
          <p:cNvPr id="821257" name="Picture 9"/>
          <p:cNvPicPr>
            <a:picLocks noChangeAspect="1"/>
          </p:cNvPicPr>
          <p:nvPr/>
        </p:nvPicPr>
        <p:blipFill>
          <a:blip r:embed="rId10"/>
          <a:stretch>
            <a:fillRect/>
          </a:stretch>
        </p:blipFill>
        <p:spPr>
          <a:xfrm>
            <a:off x="7924800" y="609600"/>
            <a:ext cx="641350" cy="165100"/>
          </a:xfrm>
          <a:prstGeom prst="rect">
            <a:avLst/>
          </a:prstGeom>
          <a:noFill/>
          <a:ln w="9525">
            <a:noFill/>
          </a:ln>
        </p:spPr>
      </p:pic>
      <p:pic>
        <p:nvPicPr>
          <p:cNvPr id="821258" name="Picture 10"/>
          <p:cNvPicPr>
            <a:picLocks noChangeAspect="1"/>
          </p:cNvPicPr>
          <p:nvPr/>
        </p:nvPicPr>
        <p:blipFill>
          <a:blip r:embed="rId11"/>
          <a:stretch>
            <a:fillRect/>
          </a:stretch>
        </p:blipFill>
        <p:spPr>
          <a:xfrm>
            <a:off x="5618163" y="4876800"/>
            <a:ext cx="3449637" cy="1814513"/>
          </a:xfrm>
          <a:prstGeom prst="rect">
            <a:avLst/>
          </a:prstGeom>
          <a:noFill/>
          <a:ln w="9525">
            <a:noFill/>
          </a:ln>
        </p:spPr>
      </p:pic>
      <p:pic>
        <p:nvPicPr>
          <p:cNvPr id="821259" name="Picture 11"/>
          <p:cNvPicPr>
            <a:picLocks noChangeAspect="1"/>
          </p:cNvPicPr>
          <p:nvPr/>
        </p:nvPicPr>
        <p:blipFill>
          <a:blip r:embed="rId12"/>
          <a:stretch>
            <a:fillRect/>
          </a:stretch>
        </p:blipFill>
        <p:spPr>
          <a:xfrm>
            <a:off x="457200" y="2362200"/>
            <a:ext cx="4359275" cy="265113"/>
          </a:xfrm>
          <a:prstGeom prst="rect">
            <a:avLst/>
          </a:prstGeom>
          <a:noFill/>
          <a:ln w="9525">
            <a:noFill/>
          </a:ln>
        </p:spPr>
      </p:pic>
      <p:pic>
        <p:nvPicPr>
          <p:cNvPr id="821260" name="Picture 12"/>
          <p:cNvPicPr>
            <a:picLocks noChangeAspect="1"/>
          </p:cNvPicPr>
          <p:nvPr/>
        </p:nvPicPr>
        <p:blipFill>
          <a:blip r:embed="rId13"/>
          <a:stretch>
            <a:fillRect/>
          </a:stretch>
        </p:blipFill>
        <p:spPr>
          <a:xfrm>
            <a:off x="457200" y="2819400"/>
            <a:ext cx="8086725" cy="269875"/>
          </a:xfrm>
          <a:prstGeom prst="rect">
            <a:avLst/>
          </a:prstGeom>
          <a:noFill/>
          <a:ln w="9525">
            <a:noFill/>
          </a:ln>
        </p:spPr>
      </p:pic>
      <p:pic>
        <p:nvPicPr>
          <p:cNvPr id="821261" name="Picture 13"/>
          <p:cNvPicPr>
            <a:picLocks noChangeAspect="1"/>
          </p:cNvPicPr>
          <p:nvPr/>
        </p:nvPicPr>
        <p:blipFill>
          <a:blip r:embed="rId14"/>
          <a:stretch>
            <a:fillRect/>
          </a:stretch>
        </p:blipFill>
        <p:spPr>
          <a:xfrm>
            <a:off x="457200" y="3276600"/>
            <a:ext cx="2824163" cy="215900"/>
          </a:xfrm>
          <a:prstGeom prst="rect">
            <a:avLst/>
          </a:prstGeom>
          <a:noFill/>
          <a:ln w="9525">
            <a:noFill/>
          </a:ln>
        </p:spPr>
      </p:pic>
      <p:pic>
        <p:nvPicPr>
          <p:cNvPr id="821262" name="Picture 14"/>
          <p:cNvPicPr>
            <a:picLocks noChangeAspect="1"/>
          </p:cNvPicPr>
          <p:nvPr/>
        </p:nvPicPr>
        <p:blipFill>
          <a:blip r:embed="rId15"/>
          <a:stretch>
            <a:fillRect/>
          </a:stretch>
        </p:blipFill>
        <p:spPr>
          <a:xfrm>
            <a:off x="3429000" y="3292475"/>
            <a:ext cx="2009775" cy="266700"/>
          </a:xfrm>
          <a:prstGeom prst="rect">
            <a:avLst/>
          </a:prstGeom>
          <a:noFill/>
          <a:ln w="9525">
            <a:noFill/>
          </a:ln>
        </p:spPr>
      </p:pic>
      <p:pic>
        <p:nvPicPr>
          <p:cNvPr id="821263" name="Picture 15"/>
          <p:cNvPicPr>
            <a:picLocks noChangeAspect="1"/>
          </p:cNvPicPr>
          <p:nvPr/>
        </p:nvPicPr>
        <p:blipFill>
          <a:blip r:embed="rId16"/>
          <a:stretch>
            <a:fillRect/>
          </a:stretch>
        </p:blipFill>
        <p:spPr>
          <a:xfrm>
            <a:off x="609600" y="4953000"/>
            <a:ext cx="4575175" cy="444500"/>
          </a:xfrm>
          <a:prstGeom prst="rect">
            <a:avLst/>
          </a:prstGeom>
          <a:noFill/>
          <a:ln w="9525">
            <a:noFill/>
          </a:ln>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1252"/>
                                        </p:tgtEl>
                                        <p:attrNameLst>
                                          <p:attrName>style.visibility</p:attrName>
                                        </p:attrNameLst>
                                      </p:cBhvr>
                                      <p:to>
                                        <p:strVal val="visible"/>
                                      </p:to>
                                    </p:set>
                                    <p:animEffect transition="in" filter="dissolve">
                                      <p:cBhvr>
                                        <p:cTn id="7" dur="500"/>
                                        <p:tgtEl>
                                          <p:spTgt spid="8212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21254"/>
                                        </p:tgtEl>
                                        <p:attrNameLst>
                                          <p:attrName>style.visibility</p:attrName>
                                        </p:attrNameLst>
                                      </p:cBhvr>
                                      <p:to>
                                        <p:strVal val="visible"/>
                                      </p:to>
                                    </p:set>
                                    <p:animEffect transition="in" filter="dissolve">
                                      <p:cBhvr>
                                        <p:cTn id="12" dur="500"/>
                                        <p:tgtEl>
                                          <p:spTgt spid="8212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21253"/>
                                        </p:tgtEl>
                                        <p:attrNameLst>
                                          <p:attrName>style.visibility</p:attrName>
                                        </p:attrNameLst>
                                      </p:cBhvr>
                                      <p:to>
                                        <p:strVal val="visible"/>
                                      </p:to>
                                    </p:set>
                                    <p:animEffect transition="in" filter="dissolve">
                                      <p:cBhvr>
                                        <p:cTn id="17" dur="500"/>
                                        <p:tgtEl>
                                          <p:spTgt spid="821253"/>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21259"/>
                                        </p:tgtEl>
                                        <p:attrNameLst>
                                          <p:attrName>style.visibility</p:attrName>
                                        </p:attrNameLst>
                                      </p:cBhvr>
                                      <p:to>
                                        <p:strVal val="visible"/>
                                      </p:to>
                                    </p:set>
                                    <p:animEffect transition="in" filter="dissolve">
                                      <p:cBhvr>
                                        <p:cTn id="21" dur="500"/>
                                        <p:tgtEl>
                                          <p:spTgt spid="82125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21260"/>
                                        </p:tgtEl>
                                        <p:attrNameLst>
                                          <p:attrName>style.visibility</p:attrName>
                                        </p:attrNameLst>
                                      </p:cBhvr>
                                      <p:to>
                                        <p:strVal val="visible"/>
                                      </p:to>
                                    </p:set>
                                    <p:animEffect transition="in" filter="dissolve">
                                      <p:cBhvr>
                                        <p:cTn id="26" dur="500"/>
                                        <p:tgtEl>
                                          <p:spTgt spid="82126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21261"/>
                                        </p:tgtEl>
                                        <p:attrNameLst>
                                          <p:attrName>style.visibility</p:attrName>
                                        </p:attrNameLst>
                                      </p:cBhvr>
                                      <p:to>
                                        <p:strVal val="visible"/>
                                      </p:to>
                                    </p:set>
                                    <p:animEffect transition="in" filter="dissolve">
                                      <p:cBhvr>
                                        <p:cTn id="31" dur="500"/>
                                        <p:tgtEl>
                                          <p:spTgt spid="82126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821255"/>
                                        </p:tgtEl>
                                        <p:attrNameLst>
                                          <p:attrName>style.visibility</p:attrName>
                                        </p:attrNameLst>
                                      </p:cBhvr>
                                      <p:to>
                                        <p:strVal val="visible"/>
                                      </p:to>
                                    </p:set>
                                    <p:animEffect transition="in" filter="dissolve">
                                      <p:cBhvr>
                                        <p:cTn id="36" dur="500"/>
                                        <p:tgtEl>
                                          <p:spTgt spid="8212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821256"/>
                                        </p:tgtEl>
                                        <p:attrNameLst>
                                          <p:attrName>style.visibility</p:attrName>
                                        </p:attrNameLst>
                                      </p:cBhvr>
                                      <p:to>
                                        <p:strVal val="visible"/>
                                      </p:to>
                                    </p:set>
                                    <p:animEffect transition="in" filter="dissolve">
                                      <p:cBhvr>
                                        <p:cTn id="41" dur="500"/>
                                        <p:tgtEl>
                                          <p:spTgt spid="8212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21262"/>
                                        </p:tgtEl>
                                        <p:attrNameLst>
                                          <p:attrName>style.visibility</p:attrName>
                                        </p:attrNameLst>
                                      </p:cBhvr>
                                      <p:to>
                                        <p:strVal val="visible"/>
                                      </p:to>
                                    </p:set>
                                    <p:animEffect transition="in" filter="dissolve">
                                      <p:cBhvr>
                                        <p:cTn id="46" dur="500"/>
                                        <p:tgtEl>
                                          <p:spTgt spid="82126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821257"/>
                                        </p:tgtEl>
                                        <p:attrNameLst>
                                          <p:attrName>style.visibility</p:attrName>
                                        </p:attrNameLst>
                                      </p:cBhvr>
                                      <p:to>
                                        <p:strVal val="visible"/>
                                      </p:to>
                                    </p:set>
                                    <p:animEffect transition="in" filter="dissolve">
                                      <p:cBhvr>
                                        <p:cTn id="51" dur="500"/>
                                        <p:tgtEl>
                                          <p:spTgt spid="82125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821263"/>
                                        </p:tgtEl>
                                        <p:attrNameLst>
                                          <p:attrName>style.visibility</p:attrName>
                                        </p:attrNameLst>
                                      </p:cBhvr>
                                      <p:to>
                                        <p:strVal val="visible"/>
                                      </p:to>
                                    </p:set>
                                    <p:animEffect transition="in" filter="dissolve">
                                      <p:cBhvr>
                                        <p:cTn id="56" dur="500"/>
                                        <p:tgtEl>
                                          <p:spTgt spid="821263"/>
                                        </p:tgtEl>
                                      </p:cBhvr>
                                    </p:animEffect>
                                  </p:childTnLst>
                                </p:cTn>
                              </p:par>
                            </p:childTnLst>
                          </p:cTn>
                        </p:par>
                        <p:par>
                          <p:cTn id="57" fill="hold">
                            <p:stCondLst>
                              <p:cond delay="500"/>
                            </p:stCondLst>
                            <p:childTnLst>
                              <p:par>
                                <p:cTn id="58" presetID="3" presetClass="entr" presetSubtype="10" fill="hold" nodeType="afterEffect">
                                  <p:stCondLst>
                                    <p:cond delay="0"/>
                                  </p:stCondLst>
                                  <p:childTnLst>
                                    <p:set>
                                      <p:cBhvr>
                                        <p:cTn id="59" dur="1" fill="hold">
                                          <p:stCondLst>
                                            <p:cond delay="0"/>
                                          </p:stCondLst>
                                        </p:cTn>
                                        <p:tgtEl>
                                          <p:spTgt spid="821258"/>
                                        </p:tgtEl>
                                        <p:attrNameLst>
                                          <p:attrName>style.visibility</p:attrName>
                                        </p:attrNameLst>
                                      </p:cBhvr>
                                      <p:to>
                                        <p:strVal val="visible"/>
                                      </p:to>
                                    </p:set>
                                    <p:animEffect transition="in" filter="blinds(horizontal)">
                                      <p:cBhvr>
                                        <p:cTn id="60" dur="500"/>
                                        <p:tgtEl>
                                          <p:spTgt spid="82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9154" name="Picture 2"/>
          <p:cNvPicPr>
            <a:picLocks noChangeAspect="1"/>
          </p:cNvPicPr>
          <p:nvPr/>
        </p:nvPicPr>
        <p:blipFill>
          <a:blip r:embed="rId3"/>
          <a:stretch>
            <a:fillRect/>
          </a:stretch>
        </p:blipFill>
        <p:spPr>
          <a:xfrm>
            <a:off x="1437005" y="132080"/>
            <a:ext cx="5867400" cy="301625"/>
          </a:xfrm>
          <a:prstGeom prst="rect">
            <a:avLst/>
          </a:prstGeom>
          <a:noFill/>
          <a:ln w="9525">
            <a:noFill/>
          </a:ln>
        </p:spPr>
      </p:pic>
      <p:pic>
        <p:nvPicPr>
          <p:cNvPr id="49155" name="Picture 3"/>
          <p:cNvPicPr>
            <a:picLocks noChangeAspect="1"/>
          </p:cNvPicPr>
          <p:nvPr/>
        </p:nvPicPr>
        <p:blipFill>
          <a:blip r:embed="rId4"/>
          <a:stretch>
            <a:fillRect/>
          </a:stretch>
        </p:blipFill>
        <p:spPr>
          <a:xfrm>
            <a:off x="1523365" y="433705"/>
            <a:ext cx="7087235" cy="76200"/>
          </a:xfrm>
          <a:prstGeom prst="rect">
            <a:avLst/>
          </a:prstGeom>
          <a:noFill/>
          <a:ln w="9525">
            <a:noFill/>
          </a:ln>
        </p:spPr>
      </p:pic>
      <p:pic>
        <p:nvPicPr>
          <p:cNvPr id="49156" name="Picture 4"/>
          <p:cNvPicPr>
            <a:picLocks noChangeAspect="1"/>
          </p:cNvPicPr>
          <p:nvPr/>
        </p:nvPicPr>
        <p:blipFill>
          <a:blip r:embed="rId5"/>
          <a:stretch>
            <a:fillRect/>
          </a:stretch>
        </p:blipFill>
        <p:spPr>
          <a:xfrm>
            <a:off x="7010400" y="974725"/>
            <a:ext cx="411163" cy="244475"/>
          </a:xfrm>
          <a:prstGeom prst="rect">
            <a:avLst/>
          </a:prstGeom>
          <a:noFill/>
          <a:ln w="9525">
            <a:noFill/>
          </a:ln>
        </p:spPr>
      </p:pic>
      <p:pic>
        <p:nvPicPr>
          <p:cNvPr id="49157" name="Picture 5"/>
          <p:cNvPicPr>
            <a:picLocks noChangeAspect="1"/>
          </p:cNvPicPr>
          <p:nvPr/>
        </p:nvPicPr>
        <p:blipFill>
          <a:blip r:embed="rId6"/>
          <a:stretch>
            <a:fillRect/>
          </a:stretch>
        </p:blipFill>
        <p:spPr>
          <a:xfrm>
            <a:off x="7696200" y="838200"/>
            <a:ext cx="908050" cy="525463"/>
          </a:xfrm>
          <a:prstGeom prst="rect">
            <a:avLst/>
          </a:prstGeom>
          <a:noFill/>
          <a:ln w="9525">
            <a:noFill/>
          </a:ln>
        </p:spPr>
      </p:pic>
      <p:pic>
        <p:nvPicPr>
          <p:cNvPr id="49158" name="Picture 6"/>
          <p:cNvPicPr>
            <a:picLocks noChangeAspect="1"/>
          </p:cNvPicPr>
          <p:nvPr/>
        </p:nvPicPr>
        <p:blipFill>
          <a:blip r:embed="rId7"/>
          <a:stretch>
            <a:fillRect/>
          </a:stretch>
        </p:blipFill>
        <p:spPr>
          <a:xfrm>
            <a:off x="6858000" y="1676400"/>
            <a:ext cx="1870075" cy="552450"/>
          </a:xfrm>
          <a:prstGeom prst="rect">
            <a:avLst/>
          </a:prstGeom>
          <a:noFill/>
          <a:ln w="9525">
            <a:noFill/>
          </a:ln>
        </p:spPr>
      </p:pic>
      <p:pic>
        <p:nvPicPr>
          <p:cNvPr id="49159" name="Picture 7"/>
          <p:cNvPicPr>
            <a:picLocks noChangeAspect="1"/>
          </p:cNvPicPr>
          <p:nvPr/>
        </p:nvPicPr>
        <p:blipFill>
          <a:blip r:embed="rId8"/>
          <a:stretch>
            <a:fillRect/>
          </a:stretch>
        </p:blipFill>
        <p:spPr>
          <a:xfrm>
            <a:off x="6705600" y="0"/>
            <a:ext cx="490538" cy="1479550"/>
          </a:xfrm>
          <a:prstGeom prst="rect">
            <a:avLst/>
          </a:prstGeom>
          <a:noFill/>
          <a:ln w="9525">
            <a:noFill/>
          </a:ln>
        </p:spPr>
      </p:pic>
      <p:pic>
        <p:nvPicPr>
          <p:cNvPr id="49160" name="Picture 8"/>
          <p:cNvPicPr>
            <a:picLocks noChangeAspect="1"/>
          </p:cNvPicPr>
          <p:nvPr/>
        </p:nvPicPr>
        <p:blipFill>
          <a:blip r:embed="rId9"/>
          <a:stretch>
            <a:fillRect/>
          </a:stretch>
        </p:blipFill>
        <p:spPr>
          <a:xfrm>
            <a:off x="7010400" y="609600"/>
            <a:ext cx="293688" cy="136525"/>
          </a:xfrm>
          <a:prstGeom prst="rect">
            <a:avLst/>
          </a:prstGeom>
          <a:noFill/>
          <a:ln w="9525">
            <a:noFill/>
          </a:ln>
        </p:spPr>
      </p:pic>
      <p:pic>
        <p:nvPicPr>
          <p:cNvPr id="49161" name="Picture 9"/>
          <p:cNvPicPr>
            <a:picLocks noChangeAspect="1"/>
          </p:cNvPicPr>
          <p:nvPr/>
        </p:nvPicPr>
        <p:blipFill>
          <a:blip r:embed="rId10"/>
          <a:stretch>
            <a:fillRect/>
          </a:stretch>
        </p:blipFill>
        <p:spPr>
          <a:xfrm>
            <a:off x="7924800" y="609600"/>
            <a:ext cx="641350" cy="165100"/>
          </a:xfrm>
          <a:prstGeom prst="rect">
            <a:avLst/>
          </a:prstGeom>
          <a:noFill/>
          <a:ln w="9525">
            <a:noFill/>
          </a:ln>
        </p:spPr>
      </p:pic>
      <p:pic>
        <p:nvPicPr>
          <p:cNvPr id="49162" name="Picture 10"/>
          <p:cNvPicPr>
            <a:picLocks noChangeAspect="1"/>
          </p:cNvPicPr>
          <p:nvPr/>
        </p:nvPicPr>
        <p:blipFill>
          <a:blip r:embed="rId11"/>
          <a:stretch>
            <a:fillRect/>
          </a:stretch>
        </p:blipFill>
        <p:spPr>
          <a:xfrm>
            <a:off x="5618163" y="4876800"/>
            <a:ext cx="3449637" cy="1814513"/>
          </a:xfrm>
          <a:prstGeom prst="rect">
            <a:avLst/>
          </a:prstGeom>
          <a:noFill/>
          <a:ln w="9525">
            <a:noFill/>
          </a:ln>
        </p:spPr>
      </p:pic>
      <p:pic>
        <p:nvPicPr>
          <p:cNvPr id="823313" name="Picture 17"/>
          <p:cNvPicPr>
            <a:picLocks noChangeAspect="1"/>
          </p:cNvPicPr>
          <p:nvPr/>
        </p:nvPicPr>
        <p:blipFill>
          <a:blip r:embed="rId12"/>
          <a:stretch>
            <a:fillRect/>
          </a:stretch>
        </p:blipFill>
        <p:spPr>
          <a:xfrm>
            <a:off x="381000" y="2389188"/>
            <a:ext cx="604838" cy="430212"/>
          </a:xfrm>
          <a:prstGeom prst="rect">
            <a:avLst/>
          </a:prstGeom>
          <a:noFill/>
          <a:ln w="9525">
            <a:noFill/>
          </a:ln>
        </p:spPr>
      </p:pic>
      <p:grpSp>
        <p:nvGrpSpPr>
          <p:cNvPr id="2" name="组合 1"/>
          <p:cNvGrpSpPr/>
          <p:nvPr/>
        </p:nvGrpSpPr>
        <p:grpSpPr>
          <a:xfrm>
            <a:off x="372110" y="1125220"/>
            <a:ext cx="2923540" cy="3505200"/>
            <a:chOff x="360" y="1320"/>
            <a:chExt cx="4604" cy="5520"/>
          </a:xfrm>
        </p:grpSpPr>
        <p:pic>
          <p:nvPicPr>
            <p:cNvPr id="823307" name="Picture 11"/>
            <p:cNvPicPr>
              <a:picLocks noChangeAspect="1"/>
            </p:cNvPicPr>
            <p:nvPr/>
          </p:nvPicPr>
          <p:blipFill>
            <a:blip r:embed="rId13"/>
            <a:stretch>
              <a:fillRect/>
            </a:stretch>
          </p:blipFill>
          <p:spPr>
            <a:xfrm>
              <a:off x="480" y="1320"/>
              <a:ext cx="3628" cy="855"/>
            </a:xfrm>
            <a:prstGeom prst="rect">
              <a:avLst/>
            </a:prstGeom>
            <a:noFill/>
            <a:ln w="9525">
              <a:noFill/>
            </a:ln>
          </p:spPr>
        </p:pic>
        <p:graphicFrame>
          <p:nvGraphicFramePr>
            <p:cNvPr id="823308" name="Object 12"/>
            <p:cNvGraphicFramePr/>
            <p:nvPr/>
          </p:nvGraphicFramePr>
          <p:xfrm>
            <a:off x="2040" y="2640"/>
            <a:ext cx="285" cy="743"/>
          </p:xfrm>
          <a:graphic>
            <a:graphicData uri="http://schemas.openxmlformats.org/presentationml/2006/ole">
              <mc:AlternateContent xmlns:mc="http://schemas.openxmlformats.org/markup-compatibility/2006">
                <mc:Choice xmlns:v="urn:schemas-microsoft-com:vml" Requires="v">
                  <p:oleObj r:id="rId14" imgW="9525" imgH="9525" progId="CorelDraw.Graphic.7">
                    <p:embed/>
                  </p:oleObj>
                </mc:Choice>
                <mc:Fallback>
                  <p:oleObj r:id="rId14" imgW="9525" imgH="9525" progId="CorelDraw.Graphic.7">
                    <p:embed/>
                    <p:pic>
                      <p:nvPicPr>
                        <p:cNvPr id="0" name="图片 3077"/>
                        <p:cNvPicPr/>
                        <p:nvPr/>
                      </p:nvPicPr>
                      <p:blipFill>
                        <a:blip r:embed="rId15"/>
                        <a:stretch>
                          <a:fillRect/>
                        </a:stretch>
                      </p:blipFill>
                      <p:spPr>
                        <a:xfrm>
                          <a:off x="2040" y="2640"/>
                          <a:ext cx="285" cy="743"/>
                        </a:xfrm>
                        <a:prstGeom prst="rect">
                          <a:avLst/>
                        </a:prstGeom>
                        <a:noFill/>
                        <a:ln w="38100">
                          <a:noFill/>
                          <a:miter/>
                        </a:ln>
                      </p:spPr>
                    </p:pic>
                  </p:oleObj>
                </mc:Fallback>
              </mc:AlternateContent>
            </a:graphicData>
          </a:graphic>
        </p:graphicFrame>
        <p:pic>
          <p:nvPicPr>
            <p:cNvPr id="823309" name="Picture 13"/>
            <p:cNvPicPr>
              <a:picLocks noChangeAspect="1"/>
            </p:cNvPicPr>
            <p:nvPr/>
          </p:nvPicPr>
          <p:blipFill>
            <a:blip r:embed="rId16"/>
            <a:stretch>
              <a:fillRect/>
            </a:stretch>
          </p:blipFill>
          <p:spPr>
            <a:xfrm>
              <a:off x="1505" y="2280"/>
              <a:ext cx="1375" cy="230"/>
            </a:xfrm>
            <a:prstGeom prst="rect">
              <a:avLst/>
            </a:prstGeom>
            <a:noFill/>
            <a:ln w="9525">
              <a:noFill/>
            </a:ln>
          </p:spPr>
        </p:pic>
        <p:pic>
          <p:nvPicPr>
            <p:cNvPr id="823310" name="Picture 14"/>
            <p:cNvPicPr>
              <a:picLocks noChangeAspect="1"/>
            </p:cNvPicPr>
            <p:nvPr/>
          </p:nvPicPr>
          <p:blipFill>
            <a:blip r:embed="rId17"/>
            <a:stretch>
              <a:fillRect/>
            </a:stretch>
          </p:blipFill>
          <p:spPr>
            <a:xfrm>
              <a:off x="2400" y="2640"/>
              <a:ext cx="1173" cy="128"/>
            </a:xfrm>
            <a:prstGeom prst="rect">
              <a:avLst/>
            </a:prstGeom>
            <a:noFill/>
            <a:ln w="9525">
              <a:noFill/>
            </a:ln>
          </p:spPr>
        </p:pic>
        <p:pic>
          <p:nvPicPr>
            <p:cNvPr id="823311" name="Picture 15"/>
            <p:cNvPicPr>
              <a:picLocks noChangeAspect="1"/>
            </p:cNvPicPr>
            <p:nvPr/>
          </p:nvPicPr>
          <p:blipFill>
            <a:blip r:embed="rId18"/>
            <a:stretch>
              <a:fillRect/>
            </a:stretch>
          </p:blipFill>
          <p:spPr>
            <a:xfrm>
              <a:off x="1680" y="3600"/>
              <a:ext cx="1060" cy="1153"/>
            </a:xfrm>
            <a:prstGeom prst="rect">
              <a:avLst/>
            </a:prstGeom>
            <a:noFill/>
            <a:ln w="9525">
              <a:noFill/>
            </a:ln>
          </p:spPr>
        </p:pic>
        <p:pic>
          <p:nvPicPr>
            <p:cNvPr id="823312" name="Picture 16"/>
            <p:cNvPicPr>
              <a:picLocks noChangeAspect="1"/>
            </p:cNvPicPr>
            <p:nvPr/>
          </p:nvPicPr>
          <p:blipFill>
            <a:blip r:embed="rId19"/>
            <a:stretch>
              <a:fillRect/>
            </a:stretch>
          </p:blipFill>
          <p:spPr>
            <a:xfrm>
              <a:off x="2760" y="3360"/>
              <a:ext cx="2205" cy="555"/>
            </a:xfrm>
            <a:prstGeom prst="rect">
              <a:avLst/>
            </a:prstGeom>
            <a:noFill/>
            <a:ln w="9525">
              <a:noFill/>
            </a:ln>
          </p:spPr>
        </p:pic>
        <p:pic>
          <p:nvPicPr>
            <p:cNvPr id="823314" name="Picture 18"/>
            <p:cNvPicPr>
              <a:picLocks noChangeAspect="1"/>
            </p:cNvPicPr>
            <p:nvPr/>
          </p:nvPicPr>
          <p:blipFill>
            <a:blip r:embed="rId20"/>
            <a:stretch>
              <a:fillRect/>
            </a:stretch>
          </p:blipFill>
          <p:spPr>
            <a:xfrm>
              <a:off x="2040" y="4920"/>
              <a:ext cx="285" cy="410"/>
            </a:xfrm>
            <a:prstGeom prst="rect">
              <a:avLst/>
            </a:prstGeom>
            <a:noFill/>
            <a:ln w="9525">
              <a:noFill/>
            </a:ln>
          </p:spPr>
        </p:pic>
        <p:pic>
          <p:nvPicPr>
            <p:cNvPr id="823315" name="Picture 19"/>
            <p:cNvPicPr>
              <a:picLocks noChangeAspect="1"/>
            </p:cNvPicPr>
            <p:nvPr/>
          </p:nvPicPr>
          <p:blipFill>
            <a:blip r:embed="rId21"/>
            <a:stretch>
              <a:fillRect/>
            </a:stretch>
          </p:blipFill>
          <p:spPr>
            <a:xfrm>
              <a:off x="360" y="4810"/>
              <a:ext cx="1470" cy="230"/>
            </a:xfrm>
            <a:prstGeom prst="rect">
              <a:avLst/>
            </a:prstGeom>
            <a:noFill/>
            <a:ln w="9525">
              <a:noFill/>
            </a:ln>
          </p:spPr>
        </p:pic>
        <p:pic>
          <p:nvPicPr>
            <p:cNvPr id="823316" name="Picture 20"/>
            <p:cNvPicPr>
              <a:picLocks noChangeAspect="1"/>
            </p:cNvPicPr>
            <p:nvPr/>
          </p:nvPicPr>
          <p:blipFill>
            <a:blip r:embed="rId22"/>
            <a:stretch>
              <a:fillRect/>
            </a:stretch>
          </p:blipFill>
          <p:spPr>
            <a:xfrm>
              <a:off x="1680" y="5520"/>
              <a:ext cx="1023" cy="1315"/>
            </a:xfrm>
            <a:prstGeom prst="rect">
              <a:avLst/>
            </a:prstGeom>
            <a:noFill/>
            <a:ln w="9525">
              <a:noFill/>
            </a:ln>
          </p:spPr>
        </p:pic>
        <p:pic>
          <p:nvPicPr>
            <p:cNvPr id="823317" name="Picture 21"/>
            <p:cNvPicPr>
              <a:picLocks noChangeAspect="1"/>
            </p:cNvPicPr>
            <p:nvPr/>
          </p:nvPicPr>
          <p:blipFill>
            <a:blip r:embed="rId23"/>
            <a:stretch>
              <a:fillRect/>
            </a:stretch>
          </p:blipFill>
          <p:spPr>
            <a:xfrm>
              <a:off x="360" y="5520"/>
              <a:ext cx="1513" cy="505"/>
            </a:xfrm>
            <a:prstGeom prst="rect">
              <a:avLst/>
            </a:prstGeom>
            <a:noFill/>
            <a:ln w="9525">
              <a:noFill/>
            </a:ln>
          </p:spPr>
        </p:pic>
        <p:pic>
          <p:nvPicPr>
            <p:cNvPr id="823318" name="Picture 22"/>
            <p:cNvPicPr>
              <a:picLocks noChangeAspect="1"/>
            </p:cNvPicPr>
            <p:nvPr/>
          </p:nvPicPr>
          <p:blipFill>
            <a:blip r:embed="rId24"/>
            <a:stretch>
              <a:fillRect/>
            </a:stretch>
          </p:blipFill>
          <p:spPr>
            <a:xfrm>
              <a:off x="960" y="6220"/>
              <a:ext cx="463" cy="620"/>
            </a:xfrm>
            <a:prstGeom prst="rect">
              <a:avLst/>
            </a:prstGeom>
            <a:noFill/>
            <a:ln w="9525">
              <a:noFill/>
            </a:ln>
          </p:spPr>
        </p:pic>
      </p:grpSp>
      <p:pic>
        <p:nvPicPr>
          <p:cNvPr id="823319" name="Picture 23"/>
          <p:cNvPicPr>
            <a:picLocks noChangeAspect="1"/>
          </p:cNvPicPr>
          <p:nvPr/>
        </p:nvPicPr>
        <p:blipFill>
          <a:blip r:embed="rId25"/>
          <a:stretch>
            <a:fillRect/>
          </a:stretch>
        </p:blipFill>
        <p:spPr>
          <a:xfrm>
            <a:off x="228600" y="4876800"/>
            <a:ext cx="5187950" cy="217488"/>
          </a:xfrm>
          <a:prstGeom prst="rect">
            <a:avLst/>
          </a:prstGeom>
          <a:noFill/>
          <a:ln w="9525">
            <a:noFill/>
          </a:ln>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3319"/>
                                        </p:tgtEl>
                                        <p:attrNameLst>
                                          <p:attrName>style.visibility</p:attrName>
                                        </p:attrNameLst>
                                      </p:cBhvr>
                                      <p:to>
                                        <p:strVal val="visible"/>
                                      </p:to>
                                    </p:set>
                                    <p:animEffect transition="in" filter="dissolve">
                                      <p:cBhvr>
                                        <p:cTn id="7" dur="500"/>
                                        <p:tgtEl>
                                          <p:spTgt spid="8233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23313"/>
                                        </p:tgtEl>
                                        <p:attrNameLst>
                                          <p:attrName>style.visibility</p:attrName>
                                        </p:attrNameLst>
                                      </p:cBhvr>
                                      <p:to>
                                        <p:strVal val="visible"/>
                                      </p:to>
                                    </p:set>
                                    <p:animEffect transition="in" filter="dissolve">
                                      <p:cBhvr>
                                        <p:cTn id="12" dur="500"/>
                                        <p:tgtEl>
                                          <p:spTgt spid="82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9154" name="Picture 2"/>
          <p:cNvPicPr>
            <a:picLocks noChangeAspect="1"/>
          </p:cNvPicPr>
          <p:nvPr/>
        </p:nvPicPr>
        <p:blipFill>
          <a:blip r:embed="rId3"/>
          <a:stretch>
            <a:fillRect/>
          </a:stretch>
        </p:blipFill>
        <p:spPr>
          <a:xfrm>
            <a:off x="1437005" y="132080"/>
            <a:ext cx="5867400" cy="301625"/>
          </a:xfrm>
          <a:prstGeom prst="rect">
            <a:avLst/>
          </a:prstGeom>
          <a:noFill/>
          <a:ln w="9525">
            <a:noFill/>
          </a:ln>
        </p:spPr>
      </p:pic>
      <p:pic>
        <p:nvPicPr>
          <p:cNvPr id="49155" name="Picture 3"/>
          <p:cNvPicPr>
            <a:picLocks noChangeAspect="1"/>
          </p:cNvPicPr>
          <p:nvPr/>
        </p:nvPicPr>
        <p:blipFill>
          <a:blip r:embed="rId4"/>
          <a:stretch>
            <a:fillRect/>
          </a:stretch>
        </p:blipFill>
        <p:spPr>
          <a:xfrm>
            <a:off x="1523365" y="433705"/>
            <a:ext cx="7087235" cy="76200"/>
          </a:xfrm>
          <a:prstGeom prst="rect">
            <a:avLst/>
          </a:prstGeom>
          <a:noFill/>
          <a:ln w="9525">
            <a:noFill/>
          </a:ln>
        </p:spPr>
      </p:pic>
      <p:pic>
        <p:nvPicPr>
          <p:cNvPr id="49156" name="Picture 4"/>
          <p:cNvPicPr>
            <a:picLocks noChangeAspect="1"/>
          </p:cNvPicPr>
          <p:nvPr/>
        </p:nvPicPr>
        <p:blipFill>
          <a:blip r:embed="rId5"/>
          <a:stretch>
            <a:fillRect/>
          </a:stretch>
        </p:blipFill>
        <p:spPr>
          <a:xfrm>
            <a:off x="7010400" y="974725"/>
            <a:ext cx="411163" cy="244475"/>
          </a:xfrm>
          <a:prstGeom prst="rect">
            <a:avLst/>
          </a:prstGeom>
          <a:noFill/>
          <a:ln w="9525">
            <a:noFill/>
          </a:ln>
        </p:spPr>
      </p:pic>
      <p:pic>
        <p:nvPicPr>
          <p:cNvPr id="49157" name="Picture 5"/>
          <p:cNvPicPr>
            <a:picLocks noChangeAspect="1"/>
          </p:cNvPicPr>
          <p:nvPr/>
        </p:nvPicPr>
        <p:blipFill>
          <a:blip r:embed="rId6"/>
          <a:stretch>
            <a:fillRect/>
          </a:stretch>
        </p:blipFill>
        <p:spPr>
          <a:xfrm>
            <a:off x="7696200" y="838200"/>
            <a:ext cx="908050" cy="525463"/>
          </a:xfrm>
          <a:prstGeom prst="rect">
            <a:avLst/>
          </a:prstGeom>
          <a:noFill/>
          <a:ln w="9525">
            <a:noFill/>
          </a:ln>
        </p:spPr>
      </p:pic>
      <p:pic>
        <p:nvPicPr>
          <p:cNvPr id="49158" name="Picture 6"/>
          <p:cNvPicPr>
            <a:picLocks noChangeAspect="1"/>
          </p:cNvPicPr>
          <p:nvPr/>
        </p:nvPicPr>
        <p:blipFill>
          <a:blip r:embed="rId7"/>
          <a:stretch>
            <a:fillRect/>
          </a:stretch>
        </p:blipFill>
        <p:spPr>
          <a:xfrm>
            <a:off x="6858000" y="1676400"/>
            <a:ext cx="1870075" cy="552450"/>
          </a:xfrm>
          <a:prstGeom prst="rect">
            <a:avLst/>
          </a:prstGeom>
          <a:noFill/>
          <a:ln w="9525">
            <a:noFill/>
          </a:ln>
        </p:spPr>
      </p:pic>
      <p:pic>
        <p:nvPicPr>
          <p:cNvPr id="49159" name="Picture 7"/>
          <p:cNvPicPr>
            <a:picLocks noChangeAspect="1"/>
          </p:cNvPicPr>
          <p:nvPr/>
        </p:nvPicPr>
        <p:blipFill>
          <a:blip r:embed="rId8"/>
          <a:stretch>
            <a:fillRect/>
          </a:stretch>
        </p:blipFill>
        <p:spPr>
          <a:xfrm>
            <a:off x="6705600" y="0"/>
            <a:ext cx="490538" cy="1479550"/>
          </a:xfrm>
          <a:prstGeom prst="rect">
            <a:avLst/>
          </a:prstGeom>
          <a:noFill/>
          <a:ln w="9525">
            <a:noFill/>
          </a:ln>
        </p:spPr>
      </p:pic>
      <p:pic>
        <p:nvPicPr>
          <p:cNvPr id="49160" name="Picture 8"/>
          <p:cNvPicPr>
            <a:picLocks noChangeAspect="1"/>
          </p:cNvPicPr>
          <p:nvPr/>
        </p:nvPicPr>
        <p:blipFill>
          <a:blip r:embed="rId9"/>
          <a:stretch>
            <a:fillRect/>
          </a:stretch>
        </p:blipFill>
        <p:spPr>
          <a:xfrm>
            <a:off x="7010400" y="609600"/>
            <a:ext cx="293688" cy="136525"/>
          </a:xfrm>
          <a:prstGeom prst="rect">
            <a:avLst/>
          </a:prstGeom>
          <a:noFill/>
          <a:ln w="9525">
            <a:noFill/>
          </a:ln>
        </p:spPr>
      </p:pic>
      <p:pic>
        <p:nvPicPr>
          <p:cNvPr id="49161" name="Picture 9"/>
          <p:cNvPicPr>
            <a:picLocks noChangeAspect="1"/>
          </p:cNvPicPr>
          <p:nvPr/>
        </p:nvPicPr>
        <p:blipFill>
          <a:blip r:embed="rId10"/>
          <a:stretch>
            <a:fillRect/>
          </a:stretch>
        </p:blipFill>
        <p:spPr>
          <a:xfrm>
            <a:off x="7924800" y="609600"/>
            <a:ext cx="641350" cy="165100"/>
          </a:xfrm>
          <a:prstGeom prst="rect">
            <a:avLst/>
          </a:prstGeom>
          <a:noFill/>
          <a:ln w="9525">
            <a:noFill/>
          </a:ln>
        </p:spPr>
      </p:pic>
      <p:pic>
        <p:nvPicPr>
          <p:cNvPr id="49162" name="Picture 10"/>
          <p:cNvPicPr>
            <a:picLocks noChangeAspect="1"/>
          </p:cNvPicPr>
          <p:nvPr/>
        </p:nvPicPr>
        <p:blipFill>
          <a:blip r:embed="rId11"/>
          <a:stretch>
            <a:fillRect/>
          </a:stretch>
        </p:blipFill>
        <p:spPr>
          <a:xfrm>
            <a:off x="5618163" y="4876800"/>
            <a:ext cx="3449637" cy="1814513"/>
          </a:xfrm>
          <a:prstGeom prst="rect">
            <a:avLst/>
          </a:prstGeom>
          <a:noFill/>
          <a:ln w="9525">
            <a:noFill/>
          </a:ln>
        </p:spPr>
      </p:pic>
      <p:pic>
        <p:nvPicPr>
          <p:cNvPr id="823313" name="Picture 17"/>
          <p:cNvPicPr>
            <a:picLocks noChangeAspect="1"/>
          </p:cNvPicPr>
          <p:nvPr/>
        </p:nvPicPr>
        <p:blipFill>
          <a:blip r:embed="rId12"/>
          <a:stretch>
            <a:fillRect/>
          </a:stretch>
        </p:blipFill>
        <p:spPr>
          <a:xfrm>
            <a:off x="381000" y="2389188"/>
            <a:ext cx="604838" cy="430212"/>
          </a:xfrm>
          <a:prstGeom prst="rect">
            <a:avLst/>
          </a:prstGeom>
          <a:noFill/>
          <a:ln w="9525">
            <a:noFill/>
          </a:ln>
        </p:spPr>
      </p:pic>
      <p:grpSp>
        <p:nvGrpSpPr>
          <p:cNvPr id="2" name="组合 1"/>
          <p:cNvGrpSpPr/>
          <p:nvPr/>
        </p:nvGrpSpPr>
        <p:grpSpPr>
          <a:xfrm>
            <a:off x="372110" y="1295400"/>
            <a:ext cx="2923540" cy="3505200"/>
            <a:chOff x="360" y="1320"/>
            <a:chExt cx="4604" cy="5520"/>
          </a:xfrm>
        </p:grpSpPr>
        <p:pic>
          <p:nvPicPr>
            <p:cNvPr id="823307" name="Picture 11"/>
            <p:cNvPicPr>
              <a:picLocks noChangeAspect="1"/>
            </p:cNvPicPr>
            <p:nvPr/>
          </p:nvPicPr>
          <p:blipFill>
            <a:blip r:embed="rId13"/>
            <a:stretch>
              <a:fillRect/>
            </a:stretch>
          </p:blipFill>
          <p:spPr>
            <a:xfrm>
              <a:off x="480" y="1320"/>
              <a:ext cx="3628" cy="855"/>
            </a:xfrm>
            <a:prstGeom prst="rect">
              <a:avLst/>
            </a:prstGeom>
            <a:noFill/>
            <a:ln w="9525">
              <a:noFill/>
            </a:ln>
          </p:spPr>
        </p:pic>
        <p:graphicFrame>
          <p:nvGraphicFramePr>
            <p:cNvPr id="823308" name="Object 12"/>
            <p:cNvGraphicFramePr/>
            <p:nvPr/>
          </p:nvGraphicFramePr>
          <p:xfrm>
            <a:off x="2040" y="2640"/>
            <a:ext cx="285" cy="743"/>
          </p:xfrm>
          <a:graphic>
            <a:graphicData uri="http://schemas.openxmlformats.org/presentationml/2006/ole">
              <mc:AlternateContent xmlns:mc="http://schemas.openxmlformats.org/markup-compatibility/2006">
                <mc:Choice xmlns:v="urn:schemas-microsoft-com:vml" Requires="v">
                  <p:oleObj r:id="rId14" imgW="9525" imgH="9525" progId="CorelDraw.Graphic.7">
                    <p:embed/>
                  </p:oleObj>
                </mc:Choice>
                <mc:Fallback>
                  <p:oleObj r:id="rId14" imgW="9525" imgH="9525" progId="CorelDraw.Graphic.7">
                    <p:embed/>
                    <p:pic>
                      <p:nvPicPr>
                        <p:cNvPr id="0" name="图片 3077"/>
                        <p:cNvPicPr/>
                        <p:nvPr/>
                      </p:nvPicPr>
                      <p:blipFill>
                        <a:blip r:embed="rId15"/>
                        <a:stretch>
                          <a:fillRect/>
                        </a:stretch>
                      </p:blipFill>
                      <p:spPr>
                        <a:xfrm>
                          <a:off x="2040" y="2640"/>
                          <a:ext cx="285" cy="743"/>
                        </a:xfrm>
                        <a:prstGeom prst="rect">
                          <a:avLst/>
                        </a:prstGeom>
                        <a:noFill/>
                        <a:ln w="38100">
                          <a:noFill/>
                          <a:miter/>
                        </a:ln>
                      </p:spPr>
                    </p:pic>
                  </p:oleObj>
                </mc:Fallback>
              </mc:AlternateContent>
            </a:graphicData>
          </a:graphic>
        </p:graphicFrame>
        <p:pic>
          <p:nvPicPr>
            <p:cNvPr id="823309" name="Picture 13"/>
            <p:cNvPicPr>
              <a:picLocks noChangeAspect="1"/>
            </p:cNvPicPr>
            <p:nvPr/>
          </p:nvPicPr>
          <p:blipFill>
            <a:blip r:embed="rId16"/>
            <a:stretch>
              <a:fillRect/>
            </a:stretch>
          </p:blipFill>
          <p:spPr>
            <a:xfrm>
              <a:off x="1505" y="2280"/>
              <a:ext cx="1375" cy="230"/>
            </a:xfrm>
            <a:prstGeom prst="rect">
              <a:avLst/>
            </a:prstGeom>
            <a:noFill/>
            <a:ln w="9525">
              <a:noFill/>
            </a:ln>
          </p:spPr>
        </p:pic>
        <p:pic>
          <p:nvPicPr>
            <p:cNvPr id="823310" name="Picture 14"/>
            <p:cNvPicPr>
              <a:picLocks noChangeAspect="1"/>
            </p:cNvPicPr>
            <p:nvPr/>
          </p:nvPicPr>
          <p:blipFill>
            <a:blip r:embed="rId17"/>
            <a:stretch>
              <a:fillRect/>
            </a:stretch>
          </p:blipFill>
          <p:spPr>
            <a:xfrm>
              <a:off x="2400" y="2640"/>
              <a:ext cx="1173" cy="128"/>
            </a:xfrm>
            <a:prstGeom prst="rect">
              <a:avLst/>
            </a:prstGeom>
            <a:noFill/>
            <a:ln w="9525">
              <a:noFill/>
            </a:ln>
          </p:spPr>
        </p:pic>
        <p:pic>
          <p:nvPicPr>
            <p:cNvPr id="823311" name="Picture 15"/>
            <p:cNvPicPr>
              <a:picLocks noChangeAspect="1"/>
            </p:cNvPicPr>
            <p:nvPr/>
          </p:nvPicPr>
          <p:blipFill>
            <a:blip r:embed="rId18"/>
            <a:stretch>
              <a:fillRect/>
            </a:stretch>
          </p:blipFill>
          <p:spPr>
            <a:xfrm>
              <a:off x="1680" y="3600"/>
              <a:ext cx="1060" cy="1153"/>
            </a:xfrm>
            <a:prstGeom prst="rect">
              <a:avLst/>
            </a:prstGeom>
            <a:noFill/>
            <a:ln w="9525">
              <a:noFill/>
            </a:ln>
          </p:spPr>
        </p:pic>
        <p:pic>
          <p:nvPicPr>
            <p:cNvPr id="823312" name="Picture 16"/>
            <p:cNvPicPr>
              <a:picLocks noChangeAspect="1"/>
            </p:cNvPicPr>
            <p:nvPr/>
          </p:nvPicPr>
          <p:blipFill>
            <a:blip r:embed="rId19"/>
            <a:stretch>
              <a:fillRect/>
            </a:stretch>
          </p:blipFill>
          <p:spPr>
            <a:xfrm>
              <a:off x="2760" y="3360"/>
              <a:ext cx="2205" cy="555"/>
            </a:xfrm>
            <a:prstGeom prst="rect">
              <a:avLst/>
            </a:prstGeom>
            <a:noFill/>
            <a:ln w="9525">
              <a:noFill/>
            </a:ln>
          </p:spPr>
        </p:pic>
        <p:pic>
          <p:nvPicPr>
            <p:cNvPr id="823314" name="Picture 18"/>
            <p:cNvPicPr>
              <a:picLocks noChangeAspect="1"/>
            </p:cNvPicPr>
            <p:nvPr/>
          </p:nvPicPr>
          <p:blipFill>
            <a:blip r:embed="rId20"/>
            <a:stretch>
              <a:fillRect/>
            </a:stretch>
          </p:blipFill>
          <p:spPr>
            <a:xfrm>
              <a:off x="2040" y="4920"/>
              <a:ext cx="285" cy="410"/>
            </a:xfrm>
            <a:prstGeom prst="rect">
              <a:avLst/>
            </a:prstGeom>
            <a:noFill/>
            <a:ln w="9525">
              <a:noFill/>
            </a:ln>
          </p:spPr>
        </p:pic>
        <p:pic>
          <p:nvPicPr>
            <p:cNvPr id="823315" name="Picture 19"/>
            <p:cNvPicPr>
              <a:picLocks noChangeAspect="1"/>
            </p:cNvPicPr>
            <p:nvPr/>
          </p:nvPicPr>
          <p:blipFill>
            <a:blip r:embed="rId21"/>
            <a:stretch>
              <a:fillRect/>
            </a:stretch>
          </p:blipFill>
          <p:spPr>
            <a:xfrm>
              <a:off x="360" y="4810"/>
              <a:ext cx="1470" cy="230"/>
            </a:xfrm>
            <a:prstGeom prst="rect">
              <a:avLst/>
            </a:prstGeom>
            <a:noFill/>
            <a:ln w="9525">
              <a:noFill/>
            </a:ln>
          </p:spPr>
        </p:pic>
        <p:pic>
          <p:nvPicPr>
            <p:cNvPr id="823316" name="Picture 20"/>
            <p:cNvPicPr>
              <a:picLocks noChangeAspect="1"/>
            </p:cNvPicPr>
            <p:nvPr/>
          </p:nvPicPr>
          <p:blipFill>
            <a:blip r:embed="rId22"/>
            <a:stretch>
              <a:fillRect/>
            </a:stretch>
          </p:blipFill>
          <p:spPr>
            <a:xfrm>
              <a:off x="1680" y="5520"/>
              <a:ext cx="1023" cy="1315"/>
            </a:xfrm>
            <a:prstGeom prst="rect">
              <a:avLst/>
            </a:prstGeom>
            <a:noFill/>
            <a:ln w="9525">
              <a:noFill/>
            </a:ln>
          </p:spPr>
        </p:pic>
        <p:pic>
          <p:nvPicPr>
            <p:cNvPr id="823317" name="Picture 21"/>
            <p:cNvPicPr>
              <a:picLocks noChangeAspect="1"/>
            </p:cNvPicPr>
            <p:nvPr/>
          </p:nvPicPr>
          <p:blipFill>
            <a:blip r:embed="rId23"/>
            <a:stretch>
              <a:fillRect/>
            </a:stretch>
          </p:blipFill>
          <p:spPr>
            <a:xfrm>
              <a:off x="360" y="5520"/>
              <a:ext cx="1513" cy="505"/>
            </a:xfrm>
            <a:prstGeom prst="rect">
              <a:avLst/>
            </a:prstGeom>
            <a:noFill/>
            <a:ln w="9525">
              <a:noFill/>
            </a:ln>
          </p:spPr>
        </p:pic>
        <p:pic>
          <p:nvPicPr>
            <p:cNvPr id="823318" name="Picture 22"/>
            <p:cNvPicPr>
              <a:picLocks noChangeAspect="1"/>
            </p:cNvPicPr>
            <p:nvPr/>
          </p:nvPicPr>
          <p:blipFill>
            <a:blip r:embed="rId24"/>
            <a:stretch>
              <a:fillRect/>
            </a:stretch>
          </p:blipFill>
          <p:spPr>
            <a:xfrm>
              <a:off x="960" y="6220"/>
              <a:ext cx="463" cy="620"/>
            </a:xfrm>
            <a:prstGeom prst="rect">
              <a:avLst/>
            </a:prstGeom>
            <a:noFill/>
            <a:ln w="9525">
              <a:noFill/>
            </a:ln>
          </p:spPr>
        </p:pic>
      </p:grpSp>
      <p:pic>
        <p:nvPicPr>
          <p:cNvPr id="825385" name="Picture 41"/>
          <p:cNvPicPr>
            <a:picLocks noChangeAspect="1"/>
          </p:cNvPicPr>
          <p:nvPr/>
        </p:nvPicPr>
        <p:blipFill>
          <a:blip r:embed="rId25"/>
          <a:stretch>
            <a:fillRect/>
          </a:stretch>
        </p:blipFill>
        <p:spPr>
          <a:xfrm>
            <a:off x="372110" y="5081270"/>
            <a:ext cx="5067300" cy="404813"/>
          </a:xfrm>
          <a:prstGeom prst="rect">
            <a:avLst/>
          </a:prstGeom>
          <a:noFill/>
          <a:ln w="9525">
            <a:noFill/>
          </a:ln>
        </p:spPr>
      </p:pic>
      <p:grpSp>
        <p:nvGrpSpPr>
          <p:cNvPr id="32" name="组合 31"/>
          <p:cNvGrpSpPr/>
          <p:nvPr/>
        </p:nvGrpSpPr>
        <p:grpSpPr>
          <a:xfrm>
            <a:off x="2256790" y="1293495"/>
            <a:ext cx="5476240" cy="3521075"/>
            <a:chOff x="3480" y="1336"/>
            <a:chExt cx="8624" cy="5545"/>
          </a:xfrm>
        </p:grpSpPr>
        <p:grpSp>
          <p:nvGrpSpPr>
            <p:cNvPr id="12" name="组合 11"/>
            <p:cNvGrpSpPr/>
            <p:nvPr/>
          </p:nvGrpSpPr>
          <p:grpSpPr>
            <a:xfrm>
              <a:off x="6240" y="1336"/>
              <a:ext cx="5864" cy="4130"/>
              <a:chOff x="6240" y="1320"/>
              <a:chExt cx="5864" cy="4130"/>
            </a:xfrm>
          </p:grpSpPr>
          <p:pic>
            <p:nvPicPr>
              <p:cNvPr id="13" name="Picture 23"/>
              <p:cNvPicPr>
                <a:picLocks noChangeAspect="1"/>
              </p:cNvPicPr>
              <p:nvPr/>
            </p:nvPicPr>
            <p:blipFill>
              <a:blip r:embed="rId26"/>
              <a:stretch>
                <a:fillRect/>
              </a:stretch>
            </p:blipFill>
            <p:spPr>
              <a:xfrm>
                <a:off x="6240" y="1320"/>
                <a:ext cx="3118" cy="878"/>
              </a:xfrm>
              <a:prstGeom prst="rect">
                <a:avLst/>
              </a:prstGeom>
              <a:noFill/>
              <a:ln w="9525">
                <a:noFill/>
              </a:ln>
            </p:spPr>
          </p:pic>
          <p:pic>
            <p:nvPicPr>
              <p:cNvPr id="14" name="Picture 24"/>
              <p:cNvPicPr>
                <a:picLocks noChangeAspect="1"/>
              </p:cNvPicPr>
              <p:nvPr/>
            </p:nvPicPr>
            <p:blipFill>
              <a:blip r:embed="rId27"/>
              <a:stretch>
                <a:fillRect/>
              </a:stretch>
            </p:blipFill>
            <p:spPr>
              <a:xfrm>
                <a:off x="7440" y="2280"/>
                <a:ext cx="720" cy="215"/>
              </a:xfrm>
              <a:prstGeom prst="rect">
                <a:avLst/>
              </a:prstGeom>
              <a:noFill/>
              <a:ln w="9525">
                <a:noFill/>
              </a:ln>
            </p:spPr>
          </p:pic>
          <p:pic>
            <p:nvPicPr>
              <p:cNvPr id="15" name="Picture 25"/>
              <p:cNvPicPr>
                <a:picLocks noChangeAspect="1"/>
              </p:cNvPicPr>
              <p:nvPr/>
            </p:nvPicPr>
            <p:blipFill>
              <a:blip r:embed="rId28"/>
              <a:stretch>
                <a:fillRect/>
              </a:stretch>
            </p:blipFill>
            <p:spPr>
              <a:xfrm>
                <a:off x="7080" y="2520"/>
                <a:ext cx="1408" cy="835"/>
              </a:xfrm>
              <a:prstGeom prst="rect">
                <a:avLst/>
              </a:prstGeom>
              <a:noFill/>
              <a:ln w="9525">
                <a:noFill/>
              </a:ln>
            </p:spPr>
          </p:pic>
          <p:pic>
            <p:nvPicPr>
              <p:cNvPr id="16" name="Picture 26"/>
              <p:cNvPicPr>
                <a:picLocks noChangeAspect="1"/>
              </p:cNvPicPr>
              <p:nvPr/>
            </p:nvPicPr>
            <p:blipFill>
              <a:blip r:embed="rId20"/>
              <a:stretch>
                <a:fillRect/>
              </a:stretch>
            </p:blipFill>
            <p:spPr>
              <a:xfrm>
                <a:off x="7755" y="3360"/>
                <a:ext cx="285" cy="410"/>
              </a:xfrm>
              <a:prstGeom prst="rect">
                <a:avLst/>
              </a:prstGeom>
              <a:noFill/>
              <a:ln w="9525">
                <a:noFill/>
              </a:ln>
            </p:spPr>
          </p:pic>
          <p:pic>
            <p:nvPicPr>
              <p:cNvPr id="17" name="Picture 27"/>
              <p:cNvPicPr>
                <a:picLocks noChangeAspect="1"/>
              </p:cNvPicPr>
              <p:nvPr/>
            </p:nvPicPr>
            <p:blipFill>
              <a:blip r:embed="rId29"/>
              <a:stretch>
                <a:fillRect/>
              </a:stretch>
            </p:blipFill>
            <p:spPr>
              <a:xfrm>
                <a:off x="7225" y="3855"/>
                <a:ext cx="1415" cy="225"/>
              </a:xfrm>
              <a:prstGeom prst="rect">
                <a:avLst/>
              </a:prstGeom>
              <a:noFill/>
              <a:ln w="9525">
                <a:noFill/>
              </a:ln>
            </p:spPr>
          </p:pic>
          <p:pic>
            <p:nvPicPr>
              <p:cNvPr id="18" name="Picture 28"/>
              <p:cNvPicPr>
                <a:picLocks noChangeAspect="1"/>
              </p:cNvPicPr>
              <p:nvPr/>
            </p:nvPicPr>
            <p:blipFill>
              <a:blip r:embed="rId20"/>
              <a:stretch>
                <a:fillRect/>
              </a:stretch>
            </p:blipFill>
            <p:spPr>
              <a:xfrm>
                <a:off x="7800" y="4150"/>
                <a:ext cx="285" cy="410"/>
              </a:xfrm>
              <a:prstGeom prst="rect">
                <a:avLst/>
              </a:prstGeom>
              <a:noFill/>
              <a:ln w="9525">
                <a:noFill/>
              </a:ln>
            </p:spPr>
          </p:pic>
          <p:pic>
            <p:nvPicPr>
              <p:cNvPr id="19" name="Picture 29"/>
              <p:cNvPicPr>
                <a:picLocks noChangeAspect="1"/>
              </p:cNvPicPr>
              <p:nvPr/>
            </p:nvPicPr>
            <p:blipFill>
              <a:blip r:embed="rId30"/>
              <a:stretch>
                <a:fillRect/>
              </a:stretch>
            </p:blipFill>
            <p:spPr>
              <a:xfrm>
                <a:off x="8160" y="4288"/>
                <a:ext cx="2588" cy="272"/>
              </a:xfrm>
              <a:prstGeom prst="rect">
                <a:avLst/>
              </a:prstGeom>
              <a:noFill/>
              <a:ln w="9525">
                <a:noFill/>
              </a:ln>
            </p:spPr>
          </p:pic>
          <p:pic>
            <p:nvPicPr>
              <p:cNvPr id="20" name="Picture 30"/>
              <p:cNvPicPr>
                <a:picLocks noChangeAspect="1"/>
              </p:cNvPicPr>
              <p:nvPr/>
            </p:nvPicPr>
            <p:blipFill>
              <a:blip r:embed="rId31"/>
              <a:stretch>
                <a:fillRect/>
              </a:stretch>
            </p:blipFill>
            <p:spPr>
              <a:xfrm>
                <a:off x="7560" y="4680"/>
                <a:ext cx="730" cy="225"/>
              </a:xfrm>
              <a:prstGeom prst="rect">
                <a:avLst/>
              </a:prstGeom>
              <a:noFill/>
              <a:ln w="9525">
                <a:noFill/>
              </a:ln>
            </p:spPr>
          </p:pic>
          <p:pic>
            <p:nvPicPr>
              <p:cNvPr id="21" name="Picture 31"/>
              <p:cNvPicPr>
                <a:picLocks noChangeAspect="1"/>
              </p:cNvPicPr>
              <p:nvPr/>
            </p:nvPicPr>
            <p:blipFill>
              <a:blip r:embed="rId20"/>
              <a:stretch>
                <a:fillRect/>
              </a:stretch>
            </p:blipFill>
            <p:spPr>
              <a:xfrm>
                <a:off x="7800" y="5040"/>
                <a:ext cx="285" cy="410"/>
              </a:xfrm>
              <a:prstGeom prst="rect">
                <a:avLst/>
              </a:prstGeom>
              <a:noFill/>
              <a:ln w="9525">
                <a:noFill/>
              </a:ln>
            </p:spPr>
          </p:pic>
          <p:pic>
            <p:nvPicPr>
              <p:cNvPr id="22" name="Picture 32"/>
              <p:cNvPicPr>
                <a:picLocks noChangeAspect="1"/>
              </p:cNvPicPr>
              <p:nvPr/>
            </p:nvPicPr>
            <p:blipFill>
              <a:blip r:embed="rId32"/>
              <a:stretch>
                <a:fillRect/>
              </a:stretch>
            </p:blipFill>
            <p:spPr>
              <a:xfrm>
                <a:off x="8160" y="5040"/>
                <a:ext cx="3945" cy="278"/>
              </a:xfrm>
              <a:prstGeom prst="rect">
                <a:avLst/>
              </a:prstGeom>
              <a:noFill/>
              <a:ln w="9525">
                <a:noFill/>
              </a:ln>
            </p:spPr>
          </p:pic>
        </p:grpSp>
        <p:grpSp>
          <p:nvGrpSpPr>
            <p:cNvPr id="23" name="组合 22"/>
            <p:cNvGrpSpPr/>
            <p:nvPr/>
          </p:nvGrpSpPr>
          <p:grpSpPr>
            <a:xfrm>
              <a:off x="3480" y="5561"/>
              <a:ext cx="6362" cy="1320"/>
              <a:chOff x="3480" y="5545"/>
              <a:chExt cx="6362" cy="1320"/>
            </a:xfrm>
          </p:grpSpPr>
          <p:pic>
            <p:nvPicPr>
              <p:cNvPr id="24" name="Picture 33"/>
              <p:cNvPicPr>
                <a:picLocks noChangeAspect="1"/>
              </p:cNvPicPr>
              <p:nvPr/>
            </p:nvPicPr>
            <p:blipFill>
              <a:blip r:embed="rId33"/>
              <a:stretch>
                <a:fillRect/>
              </a:stretch>
            </p:blipFill>
            <p:spPr>
              <a:xfrm>
                <a:off x="7440" y="5665"/>
                <a:ext cx="1068" cy="1158"/>
              </a:xfrm>
              <a:prstGeom prst="rect">
                <a:avLst/>
              </a:prstGeom>
              <a:noFill/>
              <a:ln w="9525">
                <a:noFill/>
              </a:ln>
            </p:spPr>
          </p:pic>
          <p:pic>
            <p:nvPicPr>
              <p:cNvPr id="25" name="Picture 34"/>
              <p:cNvPicPr>
                <a:picLocks noChangeAspect="1"/>
              </p:cNvPicPr>
              <p:nvPr/>
            </p:nvPicPr>
            <p:blipFill>
              <a:blip r:embed="rId34"/>
              <a:stretch>
                <a:fillRect/>
              </a:stretch>
            </p:blipFill>
            <p:spPr>
              <a:xfrm>
                <a:off x="5880" y="6025"/>
                <a:ext cx="1430" cy="285"/>
              </a:xfrm>
              <a:prstGeom prst="rect">
                <a:avLst/>
              </a:prstGeom>
              <a:noFill/>
              <a:ln w="9525">
                <a:noFill/>
              </a:ln>
            </p:spPr>
          </p:pic>
          <p:pic>
            <p:nvPicPr>
              <p:cNvPr id="26" name="Picture 35"/>
              <p:cNvPicPr>
                <a:picLocks noChangeAspect="1"/>
              </p:cNvPicPr>
              <p:nvPr/>
            </p:nvPicPr>
            <p:blipFill>
              <a:blip r:embed="rId21"/>
              <a:stretch>
                <a:fillRect/>
              </a:stretch>
            </p:blipFill>
            <p:spPr>
              <a:xfrm>
                <a:off x="5880" y="5665"/>
                <a:ext cx="1470" cy="230"/>
              </a:xfrm>
              <a:prstGeom prst="rect">
                <a:avLst/>
              </a:prstGeom>
              <a:noFill/>
              <a:ln w="9525">
                <a:noFill/>
              </a:ln>
            </p:spPr>
          </p:pic>
          <p:pic>
            <p:nvPicPr>
              <p:cNvPr id="27" name="Picture 36"/>
              <p:cNvPicPr>
                <a:picLocks noChangeAspect="1"/>
              </p:cNvPicPr>
              <p:nvPr/>
            </p:nvPicPr>
            <p:blipFill>
              <a:blip r:embed="rId35"/>
              <a:stretch>
                <a:fillRect/>
              </a:stretch>
            </p:blipFill>
            <p:spPr>
              <a:xfrm>
                <a:off x="4858" y="5545"/>
                <a:ext cx="1022" cy="1315"/>
              </a:xfrm>
              <a:prstGeom prst="rect">
                <a:avLst/>
              </a:prstGeom>
              <a:noFill/>
              <a:ln w="9525">
                <a:noFill/>
              </a:ln>
            </p:spPr>
          </p:pic>
          <p:pic>
            <p:nvPicPr>
              <p:cNvPr id="28" name="Picture 37"/>
              <p:cNvPicPr>
                <a:picLocks noChangeAspect="1"/>
              </p:cNvPicPr>
              <p:nvPr/>
            </p:nvPicPr>
            <p:blipFill>
              <a:blip r:embed="rId36"/>
              <a:stretch>
                <a:fillRect/>
              </a:stretch>
            </p:blipFill>
            <p:spPr>
              <a:xfrm>
                <a:off x="4200" y="6265"/>
                <a:ext cx="435" cy="600"/>
              </a:xfrm>
              <a:prstGeom prst="rect">
                <a:avLst/>
              </a:prstGeom>
              <a:noFill/>
              <a:ln w="9525">
                <a:noFill/>
              </a:ln>
            </p:spPr>
          </p:pic>
          <p:pic>
            <p:nvPicPr>
              <p:cNvPr id="29" name="Picture 38"/>
              <p:cNvPicPr>
                <a:picLocks noChangeAspect="1"/>
              </p:cNvPicPr>
              <p:nvPr/>
            </p:nvPicPr>
            <p:blipFill>
              <a:blip r:embed="rId37"/>
              <a:stretch>
                <a:fillRect/>
              </a:stretch>
            </p:blipFill>
            <p:spPr>
              <a:xfrm>
                <a:off x="3720" y="6385"/>
                <a:ext cx="325" cy="405"/>
              </a:xfrm>
              <a:prstGeom prst="rect">
                <a:avLst/>
              </a:prstGeom>
              <a:noFill/>
              <a:ln w="9525">
                <a:noFill/>
              </a:ln>
            </p:spPr>
          </p:pic>
          <p:pic>
            <p:nvPicPr>
              <p:cNvPr id="30" name="Picture 39"/>
              <p:cNvPicPr>
                <a:picLocks noChangeAspect="1"/>
              </p:cNvPicPr>
              <p:nvPr/>
            </p:nvPicPr>
            <p:blipFill>
              <a:blip r:embed="rId38"/>
              <a:stretch>
                <a:fillRect/>
              </a:stretch>
            </p:blipFill>
            <p:spPr>
              <a:xfrm>
                <a:off x="8640" y="6025"/>
                <a:ext cx="1203" cy="508"/>
              </a:xfrm>
              <a:prstGeom prst="rect">
                <a:avLst/>
              </a:prstGeom>
              <a:noFill/>
              <a:ln w="9525">
                <a:noFill/>
              </a:ln>
            </p:spPr>
          </p:pic>
          <p:pic>
            <p:nvPicPr>
              <p:cNvPr id="31" name="Picture 40"/>
              <p:cNvPicPr>
                <a:picLocks noChangeAspect="1"/>
              </p:cNvPicPr>
              <p:nvPr/>
            </p:nvPicPr>
            <p:blipFill>
              <a:blip r:embed="rId23"/>
              <a:stretch>
                <a:fillRect/>
              </a:stretch>
            </p:blipFill>
            <p:spPr>
              <a:xfrm>
                <a:off x="3480" y="5545"/>
                <a:ext cx="1513" cy="505"/>
              </a:xfrm>
              <a:prstGeom prst="rect">
                <a:avLst/>
              </a:prstGeom>
              <a:noFill/>
              <a:ln w="9525">
                <a:noFill/>
              </a:ln>
            </p:spPr>
          </p:pic>
        </p:grpSp>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3313"/>
                                        </p:tgtEl>
                                        <p:attrNameLst>
                                          <p:attrName>style.visibility</p:attrName>
                                        </p:attrNameLst>
                                      </p:cBhvr>
                                      <p:to>
                                        <p:strVal val="visible"/>
                                      </p:to>
                                    </p:set>
                                    <p:animEffect transition="in" filter="dissolve">
                                      <p:cBhvr>
                                        <p:cTn id="7" dur="500"/>
                                        <p:tgtEl>
                                          <p:spTgt spid="8233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25385"/>
                                        </p:tgtEl>
                                        <p:attrNameLst>
                                          <p:attrName>style.visibility</p:attrName>
                                        </p:attrNameLst>
                                      </p:cBhvr>
                                      <p:to>
                                        <p:strVal val="visible"/>
                                      </p:to>
                                    </p:set>
                                    <p:animEffect transition="in" filter="dissolve">
                                      <p:cBhvr>
                                        <p:cTn id="12" dur="500"/>
                                        <p:tgtEl>
                                          <p:spTgt spid="82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9154" name="Picture 2"/>
          <p:cNvPicPr>
            <a:picLocks noChangeAspect="1"/>
          </p:cNvPicPr>
          <p:nvPr/>
        </p:nvPicPr>
        <p:blipFill>
          <a:blip r:embed="rId3"/>
          <a:stretch>
            <a:fillRect/>
          </a:stretch>
        </p:blipFill>
        <p:spPr>
          <a:xfrm>
            <a:off x="1437005" y="132080"/>
            <a:ext cx="5867400" cy="301625"/>
          </a:xfrm>
          <a:prstGeom prst="rect">
            <a:avLst/>
          </a:prstGeom>
          <a:noFill/>
          <a:ln w="9525">
            <a:noFill/>
          </a:ln>
        </p:spPr>
      </p:pic>
      <p:pic>
        <p:nvPicPr>
          <p:cNvPr id="49155" name="Picture 3"/>
          <p:cNvPicPr>
            <a:picLocks noChangeAspect="1"/>
          </p:cNvPicPr>
          <p:nvPr/>
        </p:nvPicPr>
        <p:blipFill>
          <a:blip r:embed="rId4"/>
          <a:stretch>
            <a:fillRect/>
          </a:stretch>
        </p:blipFill>
        <p:spPr>
          <a:xfrm>
            <a:off x="1523365" y="433705"/>
            <a:ext cx="7087235" cy="76200"/>
          </a:xfrm>
          <a:prstGeom prst="rect">
            <a:avLst/>
          </a:prstGeom>
          <a:noFill/>
          <a:ln w="9525">
            <a:noFill/>
          </a:ln>
        </p:spPr>
      </p:pic>
      <p:pic>
        <p:nvPicPr>
          <p:cNvPr id="49156" name="Picture 4"/>
          <p:cNvPicPr>
            <a:picLocks noChangeAspect="1"/>
          </p:cNvPicPr>
          <p:nvPr/>
        </p:nvPicPr>
        <p:blipFill>
          <a:blip r:embed="rId5"/>
          <a:stretch>
            <a:fillRect/>
          </a:stretch>
        </p:blipFill>
        <p:spPr>
          <a:xfrm>
            <a:off x="7010400" y="974725"/>
            <a:ext cx="411163" cy="244475"/>
          </a:xfrm>
          <a:prstGeom prst="rect">
            <a:avLst/>
          </a:prstGeom>
          <a:noFill/>
          <a:ln w="9525">
            <a:noFill/>
          </a:ln>
        </p:spPr>
      </p:pic>
      <p:pic>
        <p:nvPicPr>
          <p:cNvPr id="49157" name="Picture 5"/>
          <p:cNvPicPr>
            <a:picLocks noChangeAspect="1"/>
          </p:cNvPicPr>
          <p:nvPr/>
        </p:nvPicPr>
        <p:blipFill>
          <a:blip r:embed="rId6"/>
          <a:stretch>
            <a:fillRect/>
          </a:stretch>
        </p:blipFill>
        <p:spPr>
          <a:xfrm>
            <a:off x="7696200" y="838200"/>
            <a:ext cx="908050" cy="525463"/>
          </a:xfrm>
          <a:prstGeom prst="rect">
            <a:avLst/>
          </a:prstGeom>
          <a:noFill/>
          <a:ln w="9525">
            <a:noFill/>
          </a:ln>
        </p:spPr>
      </p:pic>
      <p:pic>
        <p:nvPicPr>
          <p:cNvPr id="49158" name="Picture 6"/>
          <p:cNvPicPr>
            <a:picLocks noChangeAspect="1"/>
          </p:cNvPicPr>
          <p:nvPr/>
        </p:nvPicPr>
        <p:blipFill>
          <a:blip r:embed="rId7"/>
          <a:stretch>
            <a:fillRect/>
          </a:stretch>
        </p:blipFill>
        <p:spPr>
          <a:xfrm>
            <a:off x="6858000" y="1676400"/>
            <a:ext cx="1870075" cy="552450"/>
          </a:xfrm>
          <a:prstGeom prst="rect">
            <a:avLst/>
          </a:prstGeom>
          <a:noFill/>
          <a:ln w="9525">
            <a:noFill/>
          </a:ln>
        </p:spPr>
      </p:pic>
      <p:pic>
        <p:nvPicPr>
          <p:cNvPr id="49159" name="Picture 7"/>
          <p:cNvPicPr>
            <a:picLocks noChangeAspect="1"/>
          </p:cNvPicPr>
          <p:nvPr/>
        </p:nvPicPr>
        <p:blipFill>
          <a:blip r:embed="rId8"/>
          <a:stretch>
            <a:fillRect/>
          </a:stretch>
        </p:blipFill>
        <p:spPr>
          <a:xfrm>
            <a:off x="6705600" y="0"/>
            <a:ext cx="490538" cy="1479550"/>
          </a:xfrm>
          <a:prstGeom prst="rect">
            <a:avLst/>
          </a:prstGeom>
          <a:noFill/>
          <a:ln w="9525">
            <a:noFill/>
          </a:ln>
        </p:spPr>
      </p:pic>
      <p:pic>
        <p:nvPicPr>
          <p:cNvPr id="49160" name="Picture 8"/>
          <p:cNvPicPr>
            <a:picLocks noChangeAspect="1"/>
          </p:cNvPicPr>
          <p:nvPr/>
        </p:nvPicPr>
        <p:blipFill>
          <a:blip r:embed="rId9"/>
          <a:stretch>
            <a:fillRect/>
          </a:stretch>
        </p:blipFill>
        <p:spPr>
          <a:xfrm>
            <a:off x="7010400" y="609600"/>
            <a:ext cx="293688" cy="136525"/>
          </a:xfrm>
          <a:prstGeom prst="rect">
            <a:avLst/>
          </a:prstGeom>
          <a:noFill/>
          <a:ln w="9525">
            <a:noFill/>
          </a:ln>
        </p:spPr>
      </p:pic>
      <p:pic>
        <p:nvPicPr>
          <p:cNvPr id="49161" name="Picture 9"/>
          <p:cNvPicPr>
            <a:picLocks noChangeAspect="1"/>
          </p:cNvPicPr>
          <p:nvPr/>
        </p:nvPicPr>
        <p:blipFill>
          <a:blip r:embed="rId10"/>
          <a:stretch>
            <a:fillRect/>
          </a:stretch>
        </p:blipFill>
        <p:spPr>
          <a:xfrm>
            <a:off x="7924800" y="609600"/>
            <a:ext cx="641350" cy="165100"/>
          </a:xfrm>
          <a:prstGeom prst="rect">
            <a:avLst/>
          </a:prstGeom>
          <a:noFill/>
          <a:ln w="9525">
            <a:noFill/>
          </a:ln>
        </p:spPr>
      </p:pic>
      <p:pic>
        <p:nvPicPr>
          <p:cNvPr id="49162" name="Picture 10"/>
          <p:cNvPicPr>
            <a:picLocks noChangeAspect="1"/>
          </p:cNvPicPr>
          <p:nvPr/>
        </p:nvPicPr>
        <p:blipFill>
          <a:blip r:embed="rId11"/>
          <a:stretch>
            <a:fillRect/>
          </a:stretch>
        </p:blipFill>
        <p:spPr>
          <a:xfrm>
            <a:off x="5618163" y="4876800"/>
            <a:ext cx="3449637" cy="1814513"/>
          </a:xfrm>
          <a:prstGeom prst="rect">
            <a:avLst/>
          </a:prstGeom>
          <a:noFill/>
          <a:ln w="9525">
            <a:noFill/>
          </a:ln>
        </p:spPr>
      </p:pic>
      <p:pic>
        <p:nvPicPr>
          <p:cNvPr id="823313" name="Picture 17"/>
          <p:cNvPicPr>
            <a:picLocks noChangeAspect="1"/>
          </p:cNvPicPr>
          <p:nvPr/>
        </p:nvPicPr>
        <p:blipFill>
          <a:blip r:embed="rId12"/>
          <a:stretch>
            <a:fillRect/>
          </a:stretch>
        </p:blipFill>
        <p:spPr>
          <a:xfrm>
            <a:off x="381000" y="2389188"/>
            <a:ext cx="604838" cy="430212"/>
          </a:xfrm>
          <a:prstGeom prst="rect">
            <a:avLst/>
          </a:prstGeom>
          <a:noFill/>
          <a:ln w="9525">
            <a:noFill/>
          </a:ln>
        </p:spPr>
      </p:pic>
      <p:grpSp>
        <p:nvGrpSpPr>
          <p:cNvPr id="2" name="组合 1"/>
          <p:cNvGrpSpPr/>
          <p:nvPr/>
        </p:nvGrpSpPr>
        <p:grpSpPr>
          <a:xfrm>
            <a:off x="372110" y="1295400"/>
            <a:ext cx="2923540" cy="3505200"/>
            <a:chOff x="360" y="1320"/>
            <a:chExt cx="4604" cy="5520"/>
          </a:xfrm>
        </p:grpSpPr>
        <p:pic>
          <p:nvPicPr>
            <p:cNvPr id="823307" name="Picture 11"/>
            <p:cNvPicPr>
              <a:picLocks noChangeAspect="1"/>
            </p:cNvPicPr>
            <p:nvPr/>
          </p:nvPicPr>
          <p:blipFill>
            <a:blip r:embed="rId13"/>
            <a:stretch>
              <a:fillRect/>
            </a:stretch>
          </p:blipFill>
          <p:spPr>
            <a:xfrm>
              <a:off x="480" y="1320"/>
              <a:ext cx="3628" cy="855"/>
            </a:xfrm>
            <a:prstGeom prst="rect">
              <a:avLst/>
            </a:prstGeom>
            <a:noFill/>
            <a:ln w="9525">
              <a:noFill/>
            </a:ln>
          </p:spPr>
        </p:pic>
        <p:graphicFrame>
          <p:nvGraphicFramePr>
            <p:cNvPr id="823308" name="Object 12"/>
            <p:cNvGraphicFramePr/>
            <p:nvPr/>
          </p:nvGraphicFramePr>
          <p:xfrm>
            <a:off x="2040" y="2640"/>
            <a:ext cx="285" cy="743"/>
          </p:xfrm>
          <a:graphic>
            <a:graphicData uri="http://schemas.openxmlformats.org/presentationml/2006/ole">
              <mc:AlternateContent xmlns:mc="http://schemas.openxmlformats.org/markup-compatibility/2006">
                <mc:Choice xmlns:v="urn:schemas-microsoft-com:vml" Requires="v">
                  <p:oleObj r:id="rId14" imgW="9525" imgH="9525" progId="CorelDraw.Graphic.7">
                    <p:embed/>
                  </p:oleObj>
                </mc:Choice>
                <mc:Fallback>
                  <p:oleObj r:id="rId14" imgW="9525" imgH="9525" progId="CorelDraw.Graphic.7">
                    <p:embed/>
                    <p:pic>
                      <p:nvPicPr>
                        <p:cNvPr id="0" name="图片 3077"/>
                        <p:cNvPicPr/>
                        <p:nvPr/>
                      </p:nvPicPr>
                      <p:blipFill>
                        <a:blip r:embed="rId15"/>
                        <a:stretch>
                          <a:fillRect/>
                        </a:stretch>
                      </p:blipFill>
                      <p:spPr>
                        <a:xfrm>
                          <a:off x="2040" y="2640"/>
                          <a:ext cx="285" cy="743"/>
                        </a:xfrm>
                        <a:prstGeom prst="rect">
                          <a:avLst/>
                        </a:prstGeom>
                        <a:noFill/>
                        <a:ln w="38100">
                          <a:noFill/>
                          <a:miter/>
                        </a:ln>
                      </p:spPr>
                    </p:pic>
                  </p:oleObj>
                </mc:Fallback>
              </mc:AlternateContent>
            </a:graphicData>
          </a:graphic>
        </p:graphicFrame>
        <p:pic>
          <p:nvPicPr>
            <p:cNvPr id="823309" name="Picture 13"/>
            <p:cNvPicPr>
              <a:picLocks noChangeAspect="1"/>
            </p:cNvPicPr>
            <p:nvPr/>
          </p:nvPicPr>
          <p:blipFill>
            <a:blip r:embed="rId16"/>
            <a:stretch>
              <a:fillRect/>
            </a:stretch>
          </p:blipFill>
          <p:spPr>
            <a:xfrm>
              <a:off x="1505" y="2280"/>
              <a:ext cx="1375" cy="230"/>
            </a:xfrm>
            <a:prstGeom prst="rect">
              <a:avLst/>
            </a:prstGeom>
            <a:noFill/>
            <a:ln w="9525">
              <a:noFill/>
            </a:ln>
          </p:spPr>
        </p:pic>
        <p:pic>
          <p:nvPicPr>
            <p:cNvPr id="823310" name="Picture 14"/>
            <p:cNvPicPr>
              <a:picLocks noChangeAspect="1"/>
            </p:cNvPicPr>
            <p:nvPr/>
          </p:nvPicPr>
          <p:blipFill>
            <a:blip r:embed="rId17"/>
            <a:stretch>
              <a:fillRect/>
            </a:stretch>
          </p:blipFill>
          <p:spPr>
            <a:xfrm>
              <a:off x="2400" y="2640"/>
              <a:ext cx="1173" cy="128"/>
            </a:xfrm>
            <a:prstGeom prst="rect">
              <a:avLst/>
            </a:prstGeom>
            <a:noFill/>
            <a:ln w="9525">
              <a:noFill/>
            </a:ln>
          </p:spPr>
        </p:pic>
        <p:pic>
          <p:nvPicPr>
            <p:cNvPr id="823311" name="Picture 15"/>
            <p:cNvPicPr>
              <a:picLocks noChangeAspect="1"/>
            </p:cNvPicPr>
            <p:nvPr/>
          </p:nvPicPr>
          <p:blipFill>
            <a:blip r:embed="rId18"/>
            <a:stretch>
              <a:fillRect/>
            </a:stretch>
          </p:blipFill>
          <p:spPr>
            <a:xfrm>
              <a:off x="1680" y="3600"/>
              <a:ext cx="1060" cy="1153"/>
            </a:xfrm>
            <a:prstGeom prst="rect">
              <a:avLst/>
            </a:prstGeom>
            <a:noFill/>
            <a:ln w="9525">
              <a:noFill/>
            </a:ln>
          </p:spPr>
        </p:pic>
        <p:pic>
          <p:nvPicPr>
            <p:cNvPr id="823312" name="Picture 16"/>
            <p:cNvPicPr>
              <a:picLocks noChangeAspect="1"/>
            </p:cNvPicPr>
            <p:nvPr/>
          </p:nvPicPr>
          <p:blipFill>
            <a:blip r:embed="rId19"/>
            <a:stretch>
              <a:fillRect/>
            </a:stretch>
          </p:blipFill>
          <p:spPr>
            <a:xfrm>
              <a:off x="2760" y="3360"/>
              <a:ext cx="2205" cy="555"/>
            </a:xfrm>
            <a:prstGeom prst="rect">
              <a:avLst/>
            </a:prstGeom>
            <a:noFill/>
            <a:ln w="9525">
              <a:noFill/>
            </a:ln>
          </p:spPr>
        </p:pic>
        <p:pic>
          <p:nvPicPr>
            <p:cNvPr id="823314" name="Picture 18"/>
            <p:cNvPicPr>
              <a:picLocks noChangeAspect="1"/>
            </p:cNvPicPr>
            <p:nvPr/>
          </p:nvPicPr>
          <p:blipFill>
            <a:blip r:embed="rId20"/>
            <a:stretch>
              <a:fillRect/>
            </a:stretch>
          </p:blipFill>
          <p:spPr>
            <a:xfrm>
              <a:off x="2040" y="4920"/>
              <a:ext cx="285" cy="410"/>
            </a:xfrm>
            <a:prstGeom prst="rect">
              <a:avLst/>
            </a:prstGeom>
            <a:noFill/>
            <a:ln w="9525">
              <a:noFill/>
            </a:ln>
          </p:spPr>
        </p:pic>
        <p:pic>
          <p:nvPicPr>
            <p:cNvPr id="823315" name="Picture 19"/>
            <p:cNvPicPr>
              <a:picLocks noChangeAspect="1"/>
            </p:cNvPicPr>
            <p:nvPr/>
          </p:nvPicPr>
          <p:blipFill>
            <a:blip r:embed="rId21"/>
            <a:stretch>
              <a:fillRect/>
            </a:stretch>
          </p:blipFill>
          <p:spPr>
            <a:xfrm>
              <a:off x="360" y="4810"/>
              <a:ext cx="1470" cy="230"/>
            </a:xfrm>
            <a:prstGeom prst="rect">
              <a:avLst/>
            </a:prstGeom>
            <a:noFill/>
            <a:ln w="9525">
              <a:noFill/>
            </a:ln>
          </p:spPr>
        </p:pic>
        <p:pic>
          <p:nvPicPr>
            <p:cNvPr id="823316" name="Picture 20"/>
            <p:cNvPicPr>
              <a:picLocks noChangeAspect="1"/>
            </p:cNvPicPr>
            <p:nvPr/>
          </p:nvPicPr>
          <p:blipFill>
            <a:blip r:embed="rId22"/>
            <a:stretch>
              <a:fillRect/>
            </a:stretch>
          </p:blipFill>
          <p:spPr>
            <a:xfrm>
              <a:off x="1680" y="5520"/>
              <a:ext cx="1023" cy="1315"/>
            </a:xfrm>
            <a:prstGeom prst="rect">
              <a:avLst/>
            </a:prstGeom>
            <a:noFill/>
            <a:ln w="9525">
              <a:noFill/>
            </a:ln>
          </p:spPr>
        </p:pic>
        <p:pic>
          <p:nvPicPr>
            <p:cNvPr id="823317" name="Picture 21"/>
            <p:cNvPicPr>
              <a:picLocks noChangeAspect="1"/>
            </p:cNvPicPr>
            <p:nvPr/>
          </p:nvPicPr>
          <p:blipFill>
            <a:blip r:embed="rId23"/>
            <a:stretch>
              <a:fillRect/>
            </a:stretch>
          </p:blipFill>
          <p:spPr>
            <a:xfrm>
              <a:off x="360" y="5520"/>
              <a:ext cx="1513" cy="505"/>
            </a:xfrm>
            <a:prstGeom prst="rect">
              <a:avLst/>
            </a:prstGeom>
            <a:noFill/>
            <a:ln w="9525">
              <a:noFill/>
            </a:ln>
          </p:spPr>
        </p:pic>
        <p:pic>
          <p:nvPicPr>
            <p:cNvPr id="823318" name="Picture 22"/>
            <p:cNvPicPr>
              <a:picLocks noChangeAspect="1"/>
            </p:cNvPicPr>
            <p:nvPr/>
          </p:nvPicPr>
          <p:blipFill>
            <a:blip r:embed="rId24"/>
            <a:stretch>
              <a:fillRect/>
            </a:stretch>
          </p:blipFill>
          <p:spPr>
            <a:xfrm>
              <a:off x="960" y="6220"/>
              <a:ext cx="463" cy="620"/>
            </a:xfrm>
            <a:prstGeom prst="rect">
              <a:avLst/>
            </a:prstGeom>
            <a:noFill/>
            <a:ln w="9525">
              <a:noFill/>
            </a:ln>
          </p:spPr>
        </p:pic>
      </p:grpSp>
      <p:grpSp>
        <p:nvGrpSpPr>
          <p:cNvPr id="12" name="组合 11"/>
          <p:cNvGrpSpPr/>
          <p:nvPr/>
        </p:nvGrpSpPr>
        <p:grpSpPr>
          <a:xfrm>
            <a:off x="4009390" y="1293495"/>
            <a:ext cx="3723640" cy="2622550"/>
            <a:chOff x="6240" y="1320"/>
            <a:chExt cx="5864" cy="4130"/>
          </a:xfrm>
        </p:grpSpPr>
        <p:pic>
          <p:nvPicPr>
            <p:cNvPr id="13" name="Picture 23"/>
            <p:cNvPicPr>
              <a:picLocks noChangeAspect="1"/>
            </p:cNvPicPr>
            <p:nvPr/>
          </p:nvPicPr>
          <p:blipFill>
            <a:blip r:embed="rId25"/>
            <a:stretch>
              <a:fillRect/>
            </a:stretch>
          </p:blipFill>
          <p:spPr>
            <a:xfrm>
              <a:off x="6240" y="1320"/>
              <a:ext cx="3118" cy="878"/>
            </a:xfrm>
            <a:prstGeom prst="rect">
              <a:avLst/>
            </a:prstGeom>
            <a:noFill/>
            <a:ln w="9525">
              <a:noFill/>
            </a:ln>
          </p:spPr>
        </p:pic>
        <p:pic>
          <p:nvPicPr>
            <p:cNvPr id="14" name="Picture 24"/>
            <p:cNvPicPr>
              <a:picLocks noChangeAspect="1"/>
            </p:cNvPicPr>
            <p:nvPr/>
          </p:nvPicPr>
          <p:blipFill>
            <a:blip r:embed="rId26"/>
            <a:stretch>
              <a:fillRect/>
            </a:stretch>
          </p:blipFill>
          <p:spPr>
            <a:xfrm>
              <a:off x="7440" y="2280"/>
              <a:ext cx="720" cy="215"/>
            </a:xfrm>
            <a:prstGeom prst="rect">
              <a:avLst/>
            </a:prstGeom>
            <a:noFill/>
            <a:ln w="9525">
              <a:noFill/>
            </a:ln>
          </p:spPr>
        </p:pic>
        <p:pic>
          <p:nvPicPr>
            <p:cNvPr id="15" name="Picture 25"/>
            <p:cNvPicPr>
              <a:picLocks noChangeAspect="1"/>
            </p:cNvPicPr>
            <p:nvPr/>
          </p:nvPicPr>
          <p:blipFill>
            <a:blip r:embed="rId27"/>
            <a:stretch>
              <a:fillRect/>
            </a:stretch>
          </p:blipFill>
          <p:spPr>
            <a:xfrm>
              <a:off x="7080" y="2520"/>
              <a:ext cx="1408" cy="835"/>
            </a:xfrm>
            <a:prstGeom prst="rect">
              <a:avLst/>
            </a:prstGeom>
            <a:noFill/>
            <a:ln w="9525">
              <a:noFill/>
            </a:ln>
          </p:spPr>
        </p:pic>
        <p:pic>
          <p:nvPicPr>
            <p:cNvPr id="16" name="Picture 26"/>
            <p:cNvPicPr>
              <a:picLocks noChangeAspect="1"/>
            </p:cNvPicPr>
            <p:nvPr/>
          </p:nvPicPr>
          <p:blipFill>
            <a:blip r:embed="rId20"/>
            <a:stretch>
              <a:fillRect/>
            </a:stretch>
          </p:blipFill>
          <p:spPr>
            <a:xfrm>
              <a:off x="7755" y="3360"/>
              <a:ext cx="285" cy="410"/>
            </a:xfrm>
            <a:prstGeom prst="rect">
              <a:avLst/>
            </a:prstGeom>
            <a:noFill/>
            <a:ln w="9525">
              <a:noFill/>
            </a:ln>
          </p:spPr>
        </p:pic>
        <p:pic>
          <p:nvPicPr>
            <p:cNvPr id="17" name="Picture 27"/>
            <p:cNvPicPr>
              <a:picLocks noChangeAspect="1"/>
            </p:cNvPicPr>
            <p:nvPr/>
          </p:nvPicPr>
          <p:blipFill>
            <a:blip r:embed="rId28"/>
            <a:stretch>
              <a:fillRect/>
            </a:stretch>
          </p:blipFill>
          <p:spPr>
            <a:xfrm>
              <a:off x="7225" y="3855"/>
              <a:ext cx="1415" cy="225"/>
            </a:xfrm>
            <a:prstGeom prst="rect">
              <a:avLst/>
            </a:prstGeom>
            <a:noFill/>
            <a:ln w="9525">
              <a:noFill/>
            </a:ln>
          </p:spPr>
        </p:pic>
        <p:pic>
          <p:nvPicPr>
            <p:cNvPr id="18" name="Picture 28"/>
            <p:cNvPicPr>
              <a:picLocks noChangeAspect="1"/>
            </p:cNvPicPr>
            <p:nvPr/>
          </p:nvPicPr>
          <p:blipFill>
            <a:blip r:embed="rId20"/>
            <a:stretch>
              <a:fillRect/>
            </a:stretch>
          </p:blipFill>
          <p:spPr>
            <a:xfrm>
              <a:off x="7800" y="4150"/>
              <a:ext cx="285" cy="410"/>
            </a:xfrm>
            <a:prstGeom prst="rect">
              <a:avLst/>
            </a:prstGeom>
            <a:noFill/>
            <a:ln w="9525">
              <a:noFill/>
            </a:ln>
          </p:spPr>
        </p:pic>
        <p:pic>
          <p:nvPicPr>
            <p:cNvPr id="19" name="Picture 29"/>
            <p:cNvPicPr>
              <a:picLocks noChangeAspect="1"/>
            </p:cNvPicPr>
            <p:nvPr/>
          </p:nvPicPr>
          <p:blipFill>
            <a:blip r:embed="rId29"/>
            <a:stretch>
              <a:fillRect/>
            </a:stretch>
          </p:blipFill>
          <p:spPr>
            <a:xfrm>
              <a:off x="8160" y="4288"/>
              <a:ext cx="2588" cy="272"/>
            </a:xfrm>
            <a:prstGeom prst="rect">
              <a:avLst/>
            </a:prstGeom>
            <a:noFill/>
            <a:ln w="9525">
              <a:noFill/>
            </a:ln>
          </p:spPr>
        </p:pic>
        <p:pic>
          <p:nvPicPr>
            <p:cNvPr id="20" name="Picture 30"/>
            <p:cNvPicPr>
              <a:picLocks noChangeAspect="1"/>
            </p:cNvPicPr>
            <p:nvPr/>
          </p:nvPicPr>
          <p:blipFill>
            <a:blip r:embed="rId30"/>
            <a:stretch>
              <a:fillRect/>
            </a:stretch>
          </p:blipFill>
          <p:spPr>
            <a:xfrm>
              <a:off x="7560" y="4680"/>
              <a:ext cx="730" cy="225"/>
            </a:xfrm>
            <a:prstGeom prst="rect">
              <a:avLst/>
            </a:prstGeom>
            <a:noFill/>
            <a:ln w="9525">
              <a:noFill/>
            </a:ln>
          </p:spPr>
        </p:pic>
        <p:pic>
          <p:nvPicPr>
            <p:cNvPr id="21" name="Picture 31"/>
            <p:cNvPicPr>
              <a:picLocks noChangeAspect="1"/>
            </p:cNvPicPr>
            <p:nvPr/>
          </p:nvPicPr>
          <p:blipFill>
            <a:blip r:embed="rId20"/>
            <a:stretch>
              <a:fillRect/>
            </a:stretch>
          </p:blipFill>
          <p:spPr>
            <a:xfrm>
              <a:off x="7800" y="5040"/>
              <a:ext cx="285" cy="410"/>
            </a:xfrm>
            <a:prstGeom prst="rect">
              <a:avLst/>
            </a:prstGeom>
            <a:noFill/>
            <a:ln w="9525">
              <a:noFill/>
            </a:ln>
          </p:spPr>
        </p:pic>
        <p:pic>
          <p:nvPicPr>
            <p:cNvPr id="22" name="Picture 32"/>
            <p:cNvPicPr>
              <a:picLocks noChangeAspect="1"/>
            </p:cNvPicPr>
            <p:nvPr/>
          </p:nvPicPr>
          <p:blipFill>
            <a:blip r:embed="rId31"/>
            <a:stretch>
              <a:fillRect/>
            </a:stretch>
          </p:blipFill>
          <p:spPr>
            <a:xfrm>
              <a:off x="8160" y="5040"/>
              <a:ext cx="3945" cy="278"/>
            </a:xfrm>
            <a:prstGeom prst="rect">
              <a:avLst/>
            </a:prstGeom>
            <a:noFill/>
            <a:ln w="9525">
              <a:noFill/>
            </a:ln>
          </p:spPr>
        </p:pic>
      </p:grpSp>
      <p:pic>
        <p:nvPicPr>
          <p:cNvPr id="24" name="Picture 33"/>
          <p:cNvPicPr>
            <a:picLocks noChangeAspect="1"/>
          </p:cNvPicPr>
          <p:nvPr/>
        </p:nvPicPr>
        <p:blipFill>
          <a:blip r:embed="rId32"/>
          <a:stretch>
            <a:fillRect/>
          </a:stretch>
        </p:blipFill>
        <p:spPr>
          <a:xfrm>
            <a:off x="4771390" y="4052570"/>
            <a:ext cx="678180" cy="735330"/>
          </a:xfrm>
          <a:prstGeom prst="rect">
            <a:avLst/>
          </a:prstGeom>
          <a:noFill/>
          <a:ln w="9525">
            <a:noFill/>
          </a:ln>
        </p:spPr>
      </p:pic>
      <p:pic>
        <p:nvPicPr>
          <p:cNvPr id="25" name="Picture 34"/>
          <p:cNvPicPr>
            <a:picLocks noChangeAspect="1"/>
          </p:cNvPicPr>
          <p:nvPr/>
        </p:nvPicPr>
        <p:blipFill>
          <a:blip r:embed="rId33"/>
          <a:stretch>
            <a:fillRect/>
          </a:stretch>
        </p:blipFill>
        <p:spPr>
          <a:xfrm>
            <a:off x="3780790" y="4281170"/>
            <a:ext cx="908050" cy="180975"/>
          </a:xfrm>
          <a:prstGeom prst="rect">
            <a:avLst/>
          </a:prstGeom>
          <a:noFill/>
          <a:ln w="9525">
            <a:noFill/>
          </a:ln>
        </p:spPr>
      </p:pic>
      <p:pic>
        <p:nvPicPr>
          <p:cNvPr id="26" name="Picture 35"/>
          <p:cNvPicPr>
            <a:picLocks noChangeAspect="1"/>
          </p:cNvPicPr>
          <p:nvPr/>
        </p:nvPicPr>
        <p:blipFill>
          <a:blip r:embed="rId21"/>
          <a:stretch>
            <a:fillRect/>
          </a:stretch>
        </p:blipFill>
        <p:spPr>
          <a:xfrm>
            <a:off x="3780790" y="4052570"/>
            <a:ext cx="933450" cy="146050"/>
          </a:xfrm>
          <a:prstGeom prst="rect">
            <a:avLst/>
          </a:prstGeom>
          <a:noFill/>
          <a:ln w="9525">
            <a:noFill/>
          </a:ln>
        </p:spPr>
      </p:pic>
      <p:pic>
        <p:nvPicPr>
          <p:cNvPr id="27" name="Picture 36"/>
          <p:cNvPicPr>
            <a:picLocks noChangeAspect="1"/>
          </p:cNvPicPr>
          <p:nvPr/>
        </p:nvPicPr>
        <p:blipFill>
          <a:blip r:embed="rId34"/>
          <a:stretch>
            <a:fillRect/>
          </a:stretch>
        </p:blipFill>
        <p:spPr>
          <a:xfrm>
            <a:off x="3131820" y="3976370"/>
            <a:ext cx="648970" cy="835025"/>
          </a:xfrm>
          <a:prstGeom prst="rect">
            <a:avLst/>
          </a:prstGeom>
          <a:noFill/>
          <a:ln w="9525">
            <a:noFill/>
          </a:ln>
        </p:spPr>
      </p:pic>
      <p:pic>
        <p:nvPicPr>
          <p:cNvPr id="30" name="Picture 39"/>
          <p:cNvPicPr>
            <a:picLocks noChangeAspect="1"/>
          </p:cNvPicPr>
          <p:nvPr/>
        </p:nvPicPr>
        <p:blipFill>
          <a:blip r:embed="rId35"/>
          <a:stretch>
            <a:fillRect/>
          </a:stretch>
        </p:blipFill>
        <p:spPr>
          <a:xfrm>
            <a:off x="5533390" y="4281170"/>
            <a:ext cx="763905" cy="322580"/>
          </a:xfrm>
          <a:prstGeom prst="rect">
            <a:avLst/>
          </a:prstGeom>
          <a:noFill/>
          <a:ln w="9525">
            <a:noFill/>
          </a:ln>
        </p:spPr>
      </p:pic>
      <p:pic>
        <p:nvPicPr>
          <p:cNvPr id="31" name="Picture 40"/>
          <p:cNvPicPr>
            <a:picLocks noChangeAspect="1"/>
          </p:cNvPicPr>
          <p:nvPr/>
        </p:nvPicPr>
        <p:blipFill>
          <a:blip r:embed="rId23"/>
          <a:stretch>
            <a:fillRect/>
          </a:stretch>
        </p:blipFill>
        <p:spPr>
          <a:xfrm>
            <a:off x="2256790" y="3976370"/>
            <a:ext cx="960755" cy="320675"/>
          </a:xfrm>
          <a:prstGeom prst="rect">
            <a:avLst/>
          </a:prstGeom>
          <a:noFill/>
          <a:ln w="9525">
            <a:noFill/>
          </a:ln>
        </p:spPr>
      </p:pic>
      <p:grpSp>
        <p:nvGrpSpPr>
          <p:cNvPr id="10" name="组合 9"/>
          <p:cNvGrpSpPr/>
          <p:nvPr/>
        </p:nvGrpSpPr>
        <p:grpSpPr>
          <a:xfrm>
            <a:off x="125730" y="4850130"/>
            <a:ext cx="3333115" cy="1752600"/>
            <a:chOff x="85" y="6960"/>
            <a:chExt cx="5249" cy="2760"/>
          </a:xfrm>
        </p:grpSpPr>
        <p:pic>
          <p:nvPicPr>
            <p:cNvPr id="827433" name="Picture 41"/>
            <p:cNvPicPr>
              <a:picLocks noChangeAspect="1"/>
            </p:cNvPicPr>
            <p:nvPr/>
          </p:nvPicPr>
          <p:blipFill>
            <a:blip r:embed="rId36"/>
            <a:stretch>
              <a:fillRect/>
            </a:stretch>
          </p:blipFill>
          <p:spPr>
            <a:xfrm>
              <a:off x="1738" y="8400"/>
              <a:ext cx="1022" cy="1315"/>
            </a:xfrm>
            <a:prstGeom prst="rect">
              <a:avLst/>
            </a:prstGeom>
            <a:noFill/>
            <a:ln w="9525">
              <a:noFill/>
            </a:ln>
          </p:spPr>
        </p:pic>
        <p:pic>
          <p:nvPicPr>
            <p:cNvPr id="827434" name="Picture 42"/>
            <p:cNvPicPr>
              <a:picLocks noChangeAspect="1"/>
            </p:cNvPicPr>
            <p:nvPr/>
          </p:nvPicPr>
          <p:blipFill>
            <a:blip r:embed="rId37"/>
            <a:stretch>
              <a:fillRect/>
            </a:stretch>
          </p:blipFill>
          <p:spPr>
            <a:xfrm>
              <a:off x="85" y="8400"/>
              <a:ext cx="1835" cy="505"/>
            </a:xfrm>
            <a:prstGeom prst="rect">
              <a:avLst/>
            </a:prstGeom>
            <a:noFill/>
            <a:ln w="9525">
              <a:noFill/>
            </a:ln>
          </p:spPr>
        </p:pic>
        <p:pic>
          <p:nvPicPr>
            <p:cNvPr id="827436" name="Picture 44"/>
            <p:cNvPicPr>
              <a:picLocks noChangeAspect="1"/>
            </p:cNvPicPr>
            <p:nvPr/>
          </p:nvPicPr>
          <p:blipFill>
            <a:blip r:embed="rId38"/>
            <a:stretch>
              <a:fillRect/>
            </a:stretch>
          </p:blipFill>
          <p:spPr>
            <a:xfrm>
              <a:off x="1080" y="9120"/>
              <a:ext cx="435" cy="600"/>
            </a:xfrm>
            <a:prstGeom prst="rect">
              <a:avLst/>
            </a:prstGeom>
            <a:noFill/>
            <a:ln w="9525">
              <a:noFill/>
            </a:ln>
          </p:spPr>
        </p:pic>
        <p:pic>
          <p:nvPicPr>
            <p:cNvPr id="6" name="Picture 37"/>
            <p:cNvPicPr>
              <a:picLocks noChangeAspect="1"/>
            </p:cNvPicPr>
            <p:nvPr/>
          </p:nvPicPr>
          <p:blipFill>
            <a:blip r:embed="rId39"/>
            <a:stretch>
              <a:fillRect/>
            </a:stretch>
          </p:blipFill>
          <p:spPr>
            <a:xfrm>
              <a:off x="2400" y="6983"/>
              <a:ext cx="2935" cy="550"/>
            </a:xfrm>
            <a:prstGeom prst="rect">
              <a:avLst/>
            </a:prstGeom>
            <a:noFill/>
            <a:ln w="9525">
              <a:noFill/>
            </a:ln>
          </p:spPr>
        </p:pic>
        <p:pic>
          <p:nvPicPr>
            <p:cNvPr id="7" name="Picture 38"/>
            <p:cNvPicPr>
              <a:picLocks noChangeAspect="1"/>
            </p:cNvPicPr>
            <p:nvPr/>
          </p:nvPicPr>
          <p:blipFill>
            <a:blip r:embed="rId40"/>
            <a:stretch>
              <a:fillRect/>
            </a:stretch>
          </p:blipFill>
          <p:spPr>
            <a:xfrm>
              <a:off x="3000" y="7048"/>
              <a:ext cx="2023" cy="272"/>
            </a:xfrm>
            <a:prstGeom prst="rect">
              <a:avLst/>
            </a:prstGeom>
            <a:noFill/>
            <a:ln w="9525">
              <a:noFill/>
            </a:ln>
          </p:spPr>
        </p:pic>
        <p:pic>
          <p:nvPicPr>
            <p:cNvPr id="8" name="Picture 39"/>
            <p:cNvPicPr>
              <a:picLocks noChangeAspect="1"/>
            </p:cNvPicPr>
            <p:nvPr/>
          </p:nvPicPr>
          <p:blipFill>
            <a:blip r:embed="rId41"/>
            <a:stretch>
              <a:fillRect/>
            </a:stretch>
          </p:blipFill>
          <p:spPr>
            <a:xfrm>
              <a:off x="2115" y="6960"/>
              <a:ext cx="285" cy="1203"/>
            </a:xfrm>
            <a:prstGeom prst="rect">
              <a:avLst/>
            </a:prstGeom>
            <a:noFill/>
            <a:ln w="9525">
              <a:noFill/>
            </a:ln>
          </p:spPr>
        </p:pic>
        <p:pic>
          <p:nvPicPr>
            <p:cNvPr id="9" name="Picture 40"/>
            <p:cNvPicPr>
              <a:picLocks noChangeAspect="1"/>
            </p:cNvPicPr>
            <p:nvPr/>
          </p:nvPicPr>
          <p:blipFill>
            <a:blip r:embed="rId21"/>
            <a:stretch>
              <a:fillRect/>
            </a:stretch>
          </p:blipFill>
          <p:spPr>
            <a:xfrm>
              <a:off x="600" y="7320"/>
              <a:ext cx="1470" cy="230"/>
            </a:xfrm>
            <a:prstGeom prst="rect">
              <a:avLst/>
            </a:prstGeom>
            <a:noFill/>
            <a:ln w="9525">
              <a:noFill/>
            </a:ln>
          </p:spPr>
        </p:pic>
      </p:grpSp>
      <p:pic>
        <p:nvPicPr>
          <p:cNvPr id="827439" name="Picture 47"/>
          <p:cNvPicPr>
            <a:picLocks noChangeAspect="1"/>
          </p:cNvPicPr>
          <p:nvPr/>
        </p:nvPicPr>
        <p:blipFill>
          <a:blip r:embed="rId42"/>
          <a:stretch>
            <a:fillRect/>
          </a:stretch>
        </p:blipFill>
        <p:spPr>
          <a:xfrm>
            <a:off x="1905000" y="5544820"/>
            <a:ext cx="3479800" cy="217488"/>
          </a:xfrm>
          <a:prstGeom prst="rect">
            <a:avLst/>
          </a:prstGeom>
          <a:noFill/>
          <a:ln w="9525">
            <a:noFill/>
          </a:ln>
        </p:spPr>
      </p:pic>
      <p:pic>
        <p:nvPicPr>
          <p:cNvPr id="827440" name="Picture 48"/>
          <p:cNvPicPr>
            <a:picLocks noChangeAspect="1"/>
          </p:cNvPicPr>
          <p:nvPr/>
        </p:nvPicPr>
        <p:blipFill>
          <a:blip r:embed="rId43"/>
          <a:stretch>
            <a:fillRect/>
          </a:stretch>
        </p:blipFill>
        <p:spPr>
          <a:xfrm>
            <a:off x="1905000" y="6002020"/>
            <a:ext cx="3621088" cy="444500"/>
          </a:xfrm>
          <a:prstGeom prst="rect">
            <a:avLst/>
          </a:prstGeom>
          <a:noFill/>
          <a:ln w="9525">
            <a:noFill/>
          </a:ln>
        </p:spPr>
      </p:pic>
      <p:pic>
        <p:nvPicPr>
          <p:cNvPr id="55341" name="Picture 45"/>
          <p:cNvPicPr>
            <a:picLocks noChangeAspect="1"/>
          </p:cNvPicPr>
          <p:nvPr/>
        </p:nvPicPr>
        <p:blipFill>
          <a:blip r:embed="rId44"/>
          <a:stretch>
            <a:fillRect/>
          </a:stretch>
        </p:blipFill>
        <p:spPr>
          <a:xfrm>
            <a:off x="816610" y="6602730"/>
            <a:ext cx="206375" cy="257175"/>
          </a:xfrm>
          <a:prstGeom prst="rect">
            <a:avLst/>
          </a:prstGeom>
          <a:noFill/>
          <a:ln w="9525">
            <a:noFill/>
          </a:ln>
        </p:spPr>
      </p:pic>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3313"/>
                                        </p:tgtEl>
                                        <p:attrNameLst>
                                          <p:attrName>style.visibility</p:attrName>
                                        </p:attrNameLst>
                                      </p:cBhvr>
                                      <p:to>
                                        <p:strVal val="visible"/>
                                      </p:to>
                                    </p:set>
                                    <p:animEffect transition="in" filter="dissolve">
                                      <p:cBhvr>
                                        <p:cTn id="7" dur="500"/>
                                        <p:tgtEl>
                                          <p:spTgt spid="8233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27439"/>
                                        </p:tgtEl>
                                        <p:attrNameLst>
                                          <p:attrName>style.visibility</p:attrName>
                                        </p:attrNameLst>
                                      </p:cBhvr>
                                      <p:to>
                                        <p:strVal val="visible"/>
                                      </p:to>
                                    </p:set>
                                    <p:animEffect transition="in" filter="dissolve">
                                      <p:cBhvr>
                                        <p:cTn id="12" dur="500"/>
                                        <p:tgtEl>
                                          <p:spTgt spid="8274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27440"/>
                                        </p:tgtEl>
                                        <p:attrNameLst>
                                          <p:attrName>style.visibility</p:attrName>
                                        </p:attrNameLst>
                                      </p:cBhvr>
                                      <p:to>
                                        <p:strVal val="visible"/>
                                      </p:to>
                                    </p:set>
                                    <p:animEffect transition="in" filter="dissolve">
                                      <p:cBhvr>
                                        <p:cTn id="17" dur="500"/>
                                        <p:tgtEl>
                                          <p:spTgt spid="827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41D5"/>
        </a:solidFill>
        <a:effectLst/>
      </p:bgPr>
    </p:bg>
    <p:spTree>
      <p:nvGrpSpPr>
        <p:cNvPr id="1" name=""/>
        <p:cNvGrpSpPr/>
        <p:nvPr/>
      </p:nvGrpSpPr>
      <p:grpSpPr>
        <a:xfrm>
          <a:off x="0" y="0"/>
          <a:ext cx="0" cy="0"/>
          <a:chOff x="0" y="0"/>
          <a:chExt cx="0" cy="0"/>
        </a:xfrm>
      </p:grpSpPr>
      <p:pic>
        <p:nvPicPr>
          <p:cNvPr id="49154" name="Picture 2"/>
          <p:cNvPicPr>
            <a:picLocks noChangeAspect="1"/>
          </p:cNvPicPr>
          <p:nvPr/>
        </p:nvPicPr>
        <p:blipFill>
          <a:blip r:embed="rId3"/>
          <a:stretch>
            <a:fillRect/>
          </a:stretch>
        </p:blipFill>
        <p:spPr>
          <a:xfrm>
            <a:off x="1437005" y="132080"/>
            <a:ext cx="5867400" cy="301625"/>
          </a:xfrm>
          <a:prstGeom prst="rect">
            <a:avLst/>
          </a:prstGeom>
          <a:noFill/>
          <a:ln w="9525">
            <a:noFill/>
          </a:ln>
        </p:spPr>
      </p:pic>
      <p:pic>
        <p:nvPicPr>
          <p:cNvPr id="49155" name="Picture 3"/>
          <p:cNvPicPr>
            <a:picLocks noChangeAspect="1"/>
          </p:cNvPicPr>
          <p:nvPr/>
        </p:nvPicPr>
        <p:blipFill>
          <a:blip r:embed="rId4"/>
          <a:stretch>
            <a:fillRect/>
          </a:stretch>
        </p:blipFill>
        <p:spPr>
          <a:xfrm>
            <a:off x="1523365" y="433705"/>
            <a:ext cx="7087235" cy="76200"/>
          </a:xfrm>
          <a:prstGeom prst="rect">
            <a:avLst/>
          </a:prstGeom>
          <a:noFill/>
          <a:ln w="9525">
            <a:noFill/>
          </a:ln>
        </p:spPr>
      </p:pic>
      <p:pic>
        <p:nvPicPr>
          <p:cNvPr id="49156" name="Picture 4"/>
          <p:cNvPicPr>
            <a:picLocks noChangeAspect="1"/>
          </p:cNvPicPr>
          <p:nvPr/>
        </p:nvPicPr>
        <p:blipFill>
          <a:blip r:embed="rId5"/>
          <a:stretch>
            <a:fillRect/>
          </a:stretch>
        </p:blipFill>
        <p:spPr>
          <a:xfrm>
            <a:off x="7010400" y="974725"/>
            <a:ext cx="411163" cy="244475"/>
          </a:xfrm>
          <a:prstGeom prst="rect">
            <a:avLst/>
          </a:prstGeom>
          <a:noFill/>
          <a:ln w="9525">
            <a:noFill/>
          </a:ln>
        </p:spPr>
      </p:pic>
      <p:pic>
        <p:nvPicPr>
          <p:cNvPr id="49157" name="Picture 5"/>
          <p:cNvPicPr>
            <a:picLocks noChangeAspect="1"/>
          </p:cNvPicPr>
          <p:nvPr/>
        </p:nvPicPr>
        <p:blipFill>
          <a:blip r:embed="rId6"/>
          <a:stretch>
            <a:fillRect/>
          </a:stretch>
        </p:blipFill>
        <p:spPr>
          <a:xfrm>
            <a:off x="7696200" y="838200"/>
            <a:ext cx="908050" cy="525463"/>
          </a:xfrm>
          <a:prstGeom prst="rect">
            <a:avLst/>
          </a:prstGeom>
          <a:noFill/>
          <a:ln w="9525">
            <a:noFill/>
          </a:ln>
        </p:spPr>
      </p:pic>
      <p:pic>
        <p:nvPicPr>
          <p:cNvPr id="49158" name="Picture 6"/>
          <p:cNvPicPr>
            <a:picLocks noChangeAspect="1"/>
          </p:cNvPicPr>
          <p:nvPr/>
        </p:nvPicPr>
        <p:blipFill>
          <a:blip r:embed="rId7"/>
          <a:stretch>
            <a:fillRect/>
          </a:stretch>
        </p:blipFill>
        <p:spPr>
          <a:xfrm>
            <a:off x="6858000" y="1676400"/>
            <a:ext cx="1870075" cy="552450"/>
          </a:xfrm>
          <a:prstGeom prst="rect">
            <a:avLst/>
          </a:prstGeom>
          <a:noFill/>
          <a:ln w="9525">
            <a:noFill/>
          </a:ln>
        </p:spPr>
      </p:pic>
      <p:pic>
        <p:nvPicPr>
          <p:cNvPr id="49159" name="Picture 7"/>
          <p:cNvPicPr>
            <a:picLocks noChangeAspect="1"/>
          </p:cNvPicPr>
          <p:nvPr/>
        </p:nvPicPr>
        <p:blipFill>
          <a:blip r:embed="rId8"/>
          <a:stretch>
            <a:fillRect/>
          </a:stretch>
        </p:blipFill>
        <p:spPr>
          <a:xfrm>
            <a:off x="6705600" y="0"/>
            <a:ext cx="490538" cy="1479550"/>
          </a:xfrm>
          <a:prstGeom prst="rect">
            <a:avLst/>
          </a:prstGeom>
          <a:noFill/>
          <a:ln w="9525">
            <a:noFill/>
          </a:ln>
        </p:spPr>
      </p:pic>
      <p:pic>
        <p:nvPicPr>
          <p:cNvPr id="49160" name="Picture 8"/>
          <p:cNvPicPr>
            <a:picLocks noChangeAspect="1"/>
          </p:cNvPicPr>
          <p:nvPr/>
        </p:nvPicPr>
        <p:blipFill>
          <a:blip r:embed="rId9"/>
          <a:stretch>
            <a:fillRect/>
          </a:stretch>
        </p:blipFill>
        <p:spPr>
          <a:xfrm>
            <a:off x="7010400" y="609600"/>
            <a:ext cx="293688" cy="136525"/>
          </a:xfrm>
          <a:prstGeom prst="rect">
            <a:avLst/>
          </a:prstGeom>
          <a:noFill/>
          <a:ln w="9525">
            <a:noFill/>
          </a:ln>
        </p:spPr>
      </p:pic>
      <p:pic>
        <p:nvPicPr>
          <p:cNvPr id="49161" name="Picture 9"/>
          <p:cNvPicPr>
            <a:picLocks noChangeAspect="1"/>
          </p:cNvPicPr>
          <p:nvPr/>
        </p:nvPicPr>
        <p:blipFill>
          <a:blip r:embed="rId10"/>
          <a:stretch>
            <a:fillRect/>
          </a:stretch>
        </p:blipFill>
        <p:spPr>
          <a:xfrm>
            <a:off x="7924800" y="609600"/>
            <a:ext cx="641350" cy="165100"/>
          </a:xfrm>
          <a:prstGeom prst="rect">
            <a:avLst/>
          </a:prstGeom>
          <a:noFill/>
          <a:ln w="9525">
            <a:noFill/>
          </a:ln>
        </p:spPr>
      </p:pic>
      <p:pic>
        <p:nvPicPr>
          <p:cNvPr id="49162" name="Picture 10"/>
          <p:cNvPicPr>
            <a:picLocks noChangeAspect="1"/>
          </p:cNvPicPr>
          <p:nvPr/>
        </p:nvPicPr>
        <p:blipFill>
          <a:blip r:embed="rId11"/>
          <a:stretch>
            <a:fillRect/>
          </a:stretch>
        </p:blipFill>
        <p:spPr>
          <a:xfrm>
            <a:off x="5618163" y="4876800"/>
            <a:ext cx="3449637" cy="1814513"/>
          </a:xfrm>
          <a:prstGeom prst="rect">
            <a:avLst/>
          </a:prstGeom>
          <a:noFill/>
          <a:ln w="9525">
            <a:noFill/>
          </a:ln>
        </p:spPr>
      </p:pic>
      <p:pic>
        <p:nvPicPr>
          <p:cNvPr id="823313" name="Picture 17"/>
          <p:cNvPicPr>
            <a:picLocks noChangeAspect="1"/>
          </p:cNvPicPr>
          <p:nvPr/>
        </p:nvPicPr>
        <p:blipFill>
          <a:blip r:embed="rId12"/>
          <a:stretch>
            <a:fillRect/>
          </a:stretch>
        </p:blipFill>
        <p:spPr>
          <a:xfrm>
            <a:off x="381000" y="2389188"/>
            <a:ext cx="604838" cy="430212"/>
          </a:xfrm>
          <a:prstGeom prst="rect">
            <a:avLst/>
          </a:prstGeom>
          <a:noFill/>
          <a:ln w="9525">
            <a:noFill/>
          </a:ln>
        </p:spPr>
      </p:pic>
      <p:grpSp>
        <p:nvGrpSpPr>
          <p:cNvPr id="2" name="组合 1"/>
          <p:cNvGrpSpPr/>
          <p:nvPr/>
        </p:nvGrpSpPr>
        <p:grpSpPr>
          <a:xfrm>
            <a:off x="372110" y="1295400"/>
            <a:ext cx="2923540" cy="3505200"/>
            <a:chOff x="360" y="1320"/>
            <a:chExt cx="4604" cy="5520"/>
          </a:xfrm>
        </p:grpSpPr>
        <p:pic>
          <p:nvPicPr>
            <p:cNvPr id="823307" name="Picture 11"/>
            <p:cNvPicPr>
              <a:picLocks noChangeAspect="1"/>
            </p:cNvPicPr>
            <p:nvPr/>
          </p:nvPicPr>
          <p:blipFill>
            <a:blip r:embed="rId13"/>
            <a:stretch>
              <a:fillRect/>
            </a:stretch>
          </p:blipFill>
          <p:spPr>
            <a:xfrm>
              <a:off x="480" y="1320"/>
              <a:ext cx="3628" cy="855"/>
            </a:xfrm>
            <a:prstGeom prst="rect">
              <a:avLst/>
            </a:prstGeom>
            <a:noFill/>
            <a:ln w="9525">
              <a:noFill/>
            </a:ln>
          </p:spPr>
        </p:pic>
        <p:graphicFrame>
          <p:nvGraphicFramePr>
            <p:cNvPr id="823308" name="Object 12"/>
            <p:cNvGraphicFramePr/>
            <p:nvPr/>
          </p:nvGraphicFramePr>
          <p:xfrm>
            <a:off x="2040" y="2640"/>
            <a:ext cx="285" cy="743"/>
          </p:xfrm>
          <a:graphic>
            <a:graphicData uri="http://schemas.openxmlformats.org/presentationml/2006/ole">
              <mc:AlternateContent xmlns:mc="http://schemas.openxmlformats.org/markup-compatibility/2006">
                <mc:Choice xmlns:v="urn:schemas-microsoft-com:vml" Requires="v">
                  <p:oleObj r:id="rId14" imgW="9525" imgH="9525" progId="CorelDraw.Graphic.7">
                    <p:embed/>
                  </p:oleObj>
                </mc:Choice>
                <mc:Fallback>
                  <p:oleObj r:id="rId14" imgW="9525" imgH="9525" progId="CorelDraw.Graphic.7">
                    <p:embed/>
                    <p:pic>
                      <p:nvPicPr>
                        <p:cNvPr id="0" name="图片 3077"/>
                        <p:cNvPicPr/>
                        <p:nvPr/>
                      </p:nvPicPr>
                      <p:blipFill>
                        <a:blip r:embed="rId15"/>
                        <a:stretch>
                          <a:fillRect/>
                        </a:stretch>
                      </p:blipFill>
                      <p:spPr>
                        <a:xfrm>
                          <a:off x="2040" y="2640"/>
                          <a:ext cx="285" cy="743"/>
                        </a:xfrm>
                        <a:prstGeom prst="rect">
                          <a:avLst/>
                        </a:prstGeom>
                        <a:noFill/>
                        <a:ln w="38100">
                          <a:noFill/>
                          <a:miter/>
                        </a:ln>
                      </p:spPr>
                    </p:pic>
                  </p:oleObj>
                </mc:Fallback>
              </mc:AlternateContent>
            </a:graphicData>
          </a:graphic>
        </p:graphicFrame>
        <p:pic>
          <p:nvPicPr>
            <p:cNvPr id="823309" name="Picture 13"/>
            <p:cNvPicPr>
              <a:picLocks noChangeAspect="1"/>
            </p:cNvPicPr>
            <p:nvPr/>
          </p:nvPicPr>
          <p:blipFill>
            <a:blip r:embed="rId16"/>
            <a:stretch>
              <a:fillRect/>
            </a:stretch>
          </p:blipFill>
          <p:spPr>
            <a:xfrm>
              <a:off x="1505" y="2280"/>
              <a:ext cx="1375" cy="230"/>
            </a:xfrm>
            <a:prstGeom prst="rect">
              <a:avLst/>
            </a:prstGeom>
            <a:noFill/>
            <a:ln w="9525">
              <a:noFill/>
            </a:ln>
          </p:spPr>
        </p:pic>
        <p:pic>
          <p:nvPicPr>
            <p:cNvPr id="823310" name="Picture 14"/>
            <p:cNvPicPr>
              <a:picLocks noChangeAspect="1"/>
            </p:cNvPicPr>
            <p:nvPr/>
          </p:nvPicPr>
          <p:blipFill>
            <a:blip r:embed="rId17"/>
            <a:stretch>
              <a:fillRect/>
            </a:stretch>
          </p:blipFill>
          <p:spPr>
            <a:xfrm>
              <a:off x="2400" y="2640"/>
              <a:ext cx="1173" cy="128"/>
            </a:xfrm>
            <a:prstGeom prst="rect">
              <a:avLst/>
            </a:prstGeom>
            <a:noFill/>
            <a:ln w="9525">
              <a:noFill/>
            </a:ln>
          </p:spPr>
        </p:pic>
        <p:pic>
          <p:nvPicPr>
            <p:cNvPr id="823311" name="Picture 15"/>
            <p:cNvPicPr>
              <a:picLocks noChangeAspect="1"/>
            </p:cNvPicPr>
            <p:nvPr/>
          </p:nvPicPr>
          <p:blipFill>
            <a:blip r:embed="rId18"/>
            <a:stretch>
              <a:fillRect/>
            </a:stretch>
          </p:blipFill>
          <p:spPr>
            <a:xfrm>
              <a:off x="1680" y="3600"/>
              <a:ext cx="1060" cy="1153"/>
            </a:xfrm>
            <a:prstGeom prst="rect">
              <a:avLst/>
            </a:prstGeom>
            <a:noFill/>
            <a:ln w="9525">
              <a:noFill/>
            </a:ln>
          </p:spPr>
        </p:pic>
        <p:pic>
          <p:nvPicPr>
            <p:cNvPr id="823312" name="Picture 16"/>
            <p:cNvPicPr>
              <a:picLocks noChangeAspect="1"/>
            </p:cNvPicPr>
            <p:nvPr/>
          </p:nvPicPr>
          <p:blipFill>
            <a:blip r:embed="rId19"/>
            <a:stretch>
              <a:fillRect/>
            </a:stretch>
          </p:blipFill>
          <p:spPr>
            <a:xfrm>
              <a:off x="2760" y="3360"/>
              <a:ext cx="2205" cy="555"/>
            </a:xfrm>
            <a:prstGeom prst="rect">
              <a:avLst/>
            </a:prstGeom>
            <a:noFill/>
            <a:ln w="9525">
              <a:noFill/>
            </a:ln>
          </p:spPr>
        </p:pic>
        <p:pic>
          <p:nvPicPr>
            <p:cNvPr id="823314" name="Picture 18"/>
            <p:cNvPicPr>
              <a:picLocks noChangeAspect="1"/>
            </p:cNvPicPr>
            <p:nvPr/>
          </p:nvPicPr>
          <p:blipFill>
            <a:blip r:embed="rId20"/>
            <a:stretch>
              <a:fillRect/>
            </a:stretch>
          </p:blipFill>
          <p:spPr>
            <a:xfrm>
              <a:off x="2040" y="4920"/>
              <a:ext cx="285" cy="410"/>
            </a:xfrm>
            <a:prstGeom prst="rect">
              <a:avLst/>
            </a:prstGeom>
            <a:noFill/>
            <a:ln w="9525">
              <a:noFill/>
            </a:ln>
          </p:spPr>
        </p:pic>
        <p:pic>
          <p:nvPicPr>
            <p:cNvPr id="823315" name="Picture 19"/>
            <p:cNvPicPr>
              <a:picLocks noChangeAspect="1"/>
            </p:cNvPicPr>
            <p:nvPr/>
          </p:nvPicPr>
          <p:blipFill>
            <a:blip r:embed="rId21"/>
            <a:stretch>
              <a:fillRect/>
            </a:stretch>
          </p:blipFill>
          <p:spPr>
            <a:xfrm>
              <a:off x="360" y="4810"/>
              <a:ext cx="1470" cy="230"/>
            </a:xfrm>
            <a:prstGeom prst="rect">
              <a:avLst/>
            </a:prstGeom>
            <a:noFill/>
            <a:ln w="9525">
              <a:noFill/>
            </a:ln>
          </p:spPr>
        </p:pic>
        <p:pic>
          <p:nvPicPr>
            <p:cNvPr id="823316" name="Picture 20"/>
            <p:cNvPicPr>
              <a:picLocks noChangeAspect="1"/>
            </p:cNvPicPr>
            <p:nvPr/>
          </p:nvPicPr>
          <p:blipFill>
            <a:blip r:embed="rId22"/>
            <a:stretch>
              <a:fillRect/>
            </a:stretch>
          </p:blipFill>
          <p:spPr>
            <a:xfrm>
              <a:off x="1680" y="5520"/>
              <a:ext cx="1023" cy="1315"/>
            </a:xfrm>
            <a:prstGeom prst="rect">
              <a:avLst/>
            </a:prstGeom>
            <a:noFill/>
            <a:ln w="9525">
              <a:noFill/>
            </a:ln>
          </p:spPr>
        </p:pic>
        <p:pic>
          <p:nvPicPr>
            <p:cNvPr id="823317" name="Picture 21"/>
            <p:cNvPicPr>
              <a:picLocks noChangeAspect="1"/>
            </p:cNvPicPr>
            <p:nvPr/>
          </p:nvPicPr>
          <p:blipFill>
            <a:blip r:embed="rId23"/>
            <a:stretch>
              <a:fillRect/>
            </a:stretch>
          </p:blipFill>
          <p:spPr>
            <a:xfrm>
              <a:off x="360" y="5520"/>
              <a:ext cx="1513" cy="505"/>
            </a:xfrm>
            <a:prstGeom prst="rect">
              <a:avLst/>
            </a:prstGeom>
            <a:noFill/>
            <a:ln w="9525">
              <a:noFill/>
            </a:ln>
          </p:spPr>
        </p:pic>
        <p:pic>
          <p:nvPicPr>
            <p:cNvPr id="823318" name="Picture 22"/>
            <p:cNvPicPr>
              <a:picLocks noChangeAspect="1"/>
            </p:cNvPicPr>
            <p:nvPr/>
          </p:nvPicPr>
          <p:blipFill>
            <a:blip r:embed="rId24"/>
            <a:stretch>
              <a:fillRect/>
            </a:stretch>
          </p:blipFill>
          <p:spPr>
            <a:xfrm>
              <a:off x="960" y="6220"/>
              <a:ext cx="463" cy="620"/>
            </a:xfrm>
            <a:prstGeom prst="rect">
              <a:avLst/>
            </a:prstGeom>
            <a:noFill/>
            <a:ln w="9525">
              <a:noFill/>
            </a:ln>
          </p:spPr>
        </p:pic>
      </p:grpSp>
      <p:grpSp>
        <p:nvGrpSpPr>
          <p:cNvPr id="12" name="组合 11"/>
          <p:cNvGrpSpPr/>
          <p:nvPr/>
        </p:nvGrpSpPr>
        <p:grpSpPr>
          <a:xfrm>
            <a:off x="4009390" y="1293495"/>
            <a:ext cx="3723640" cy="2622550"/>
            <a:chOff x="6240" y="1320"/>
            <a:chExt cx="5864" cy="4130"/>
          </a:xfrm>
        </p:grpSpPr>
        <p:pic>
          <p:nvPicPr>
            <p:cNvPr id="13" name="Picture 23"/>
            <p:cNvPicPr>
              <a:picLocks noChangeAspect="1"/>
            </p:cNvPicPr>
            <p:nvPr/>
          </p:nvPicPr>
          <p:blipFill>
            <a:blip r:embed="rId25"/>
            <a:stretch>
              <a:fillRect/>
            </a:stretch>
          </p:blipFill>
          <p:spPr>
            <a:xfrm>
              <a:off x="6240" y="1320"/>
              <a:ext cx="3118" cy="878"/>
            </a:xfrm>
            <a:prstGeom prst="rect">
              <a:avLst/>
            </a:prstGeom>
            <a:noFill/>
            <a:ln w="9525">
              <a:noFill/>
            </a:ln>
          </p:spPr>
        </p:pic>
        <p:pic>
          <p:nvPicPr>
            <p:cNvPr id="14" name="Picture 24"/>
            <p:cNvPicPr>
              <a:picLocks noChangeAspect="1"/>
            </p:cNvPicPr>
            <p:nvPr/>
          </p:nvPicPr>
          <p:blipFill>
            <a:blip r:embed="rId26"/>
            <a:stretch>
              <a:fillRect/>
            </a:stretch>
          </p:blipFill>
          <p:spPr>
            <a:xfrm>
              <a:off x="7440" y="2280"/>
              <a:ext cx="720" cy="215"/>
            </a:xfrm>
            <a:prstGeom prst="rect">
              <a:avLst/>
            </a:prstGeom>
            <a:noFill/>
            <a:ln w="9525">
              <a:noFill/>
            </a:ln>
          </p:spPr>
        </p:pic>
        <p:pic>
          <p:nvPicPr>
            <p:cNvPr id="15" name="Picture 25"/>
            <p:cNvPicPr>
              <a:picLocks noChangeAspect="1"/>
            </p:cNvPicPr>
            <p:nvPr/>
          </p:nvPicPr>
          <p:blipFill>
            <a:blip r:embed="rId27"/>
            <a:stretch>
              <a:fillRect/>
            </a:stretch>
          </p:blipFill>
          <p:spPr>
            <a:xfrm>
              <a:off x="7080" y="2520"/>
              <a:ext cx="1408" cy="835"/>
            </a:xfrm>
            <a:prstGeom prst="rect">
              <a:avLst/>
            </a:prstGeom>
            <a:noFill/>
            <a:ln w="9525">
              <a:noFill/>
            </a:ln>
          </p:spPr>
        </p:pic>
        <p:pic>
          <p:nvPicPr>
            <p:cNvPr id="16" name="Picture 26"/>
            <p:cNvPicPr>
              <a:picLocks noChangeAspect="1"/>
            </p:cNvPicPr>
            <p:nvPr/>
          </p:nvPicPr>
          <p:blipFill>
            <a:blip r:embed="rId20"/>
            <a:stretch>
              <a:fillRect/>
            </a:stretch>
          </p:blipFill>
          <p:spPr>
            <a:xfrm>
              <a:off x="7755" y="3360"/>
              <a:ext cx="285" cy="410"/>
            </a:xfrm>
            <a:prstGeom prst="rect">
              <a:avLst/>
            </a:prstGeom>
            <a:noFill/>
            <a:ln w="9525">
              <a:noFill/>
            </a:ln>
          </p:spPr>
        </p:pic>
        <p:pic>
          <p:nvPicPr>
            <p:cNvPr id="17" name="Picture 27"/>
            <p:cNvPicPr>
              <a:picLocks noChangeAspect="1"/>
            </p:cNvPicPr>
            <p:nvPr/>
          </p:nvPicPr>
          <p:blipFill>
            <a:blip r:embed="rId28"/>
            <a:stretch>
              <a:fillRect/>
            </a:stretch>
          </p:blipFill>
          <p:spPr>
            <a:xfrm>
              <a:off x="7225" y="3855"/>
              <a:ext cx="1415" cy="225"/>
            </a:xfrm>
            <a:prstGeom prst="rect">
              <a:avLst/>
            </a:prstGeom>
            <a:noFill/>
            <a:ln w="9525">
              <a:noFill/>
            </a:ln>
          </p:spPr>
        </p:pic>
        <p:pic>
          <p:nvPicPr>
            <p:cNvPr id="18" name="Picture 28"/>
            <p:cNvPicPr>
              <a:picLocks noChangeAspect="1"/>
            </p:cNvPicPr>
            <p:nvPr/>
          </p:nvPicPr>
          <p:blipFill>
            <a:blip r:embed="rId20"/>
            <a:stretch>
              <a:fillRect/>
            </a:stretch>
          </p:blipFill>
          <p:spPr>
            <a:xfrm>
              <a:off x="7800" y="4150"/>
              <a:ext cx="285" cy="410"/>
            </a:xfrm>
            <a:prstGeom prst="rect">
              <a:avLst/>
            </a:prstGeom>
            <a:noFill/>
            <a:ln w="9525">
              <a:noFill/>
            </a:ln>
          </p:spPr>
        </p:pic>
        <p:pic>
          <p:nvPicPr>
            <p:cNvPr id="19" name="Picture 29"/>
            <p:cNvPicPr>
              <a:picLocks noChangeAspect="1"/>
            </p:cNvPicPr>
            <p:nvPr/>
          </p:nvPicPr>
          <p:blipFill>
            <a:blip r:embed="rId29"/>
            <a:stretch>
              <a:fillRect/>
            </a:stretch>
          </p:blipFill>
          <p:spPr>
            <a:xfrm>
              <a:off x="8160" y="4288"/>
              <a:ext cx="2588" cy="272"/>
            </a:xfrm>
            <a:prstGeom prst="rect">
              <a:avLst/>
            </a:prstGeom>
            <a:noFill/>
            <a:ln w="9525">
              <a:noFill/>
            </a:ln>
          </p:spPr>
        </p:pic>
        <p:pic>
          <p:nvPicPr>
            <p:cNvPr id="20" name="Picture 30"/>
            <p:cNvPicPr>
              <a:picLocks noChangeAspect="1"/>
            </p:cNvPicPr>
            <p:nvPr/>
          </p:nvPicPr>
          <p:blipFill>
            <a:blip r:embed="rId30"/>
            <a:stretch>
              <a:fillRect/>
            </a:stretch>
          </p:blipFill>
          <p:spPr>
            <a:xfrm>
              <a:off x="7560" y="4680"/>
              <a:ext cx="730" cy="225"/>
            </a:xfrm>
            <a:prstGeom prst="rect">
              <a:avLst/>
            </a:prstGeom>
            <a:noFill/>
            <a:ln w="9525">
              <a:noFill/>
            </a:ln>
          </p:spPr>
        </p:pic>
        <p:pic>
          <p:nvPicPr>
            <p:cNvPr id="21" name="Picture 31"/>
            <p:cNvPicPr>
              <a:picLocks noChangeAspect="1"/>
            </p:cNvPicPr>
            <p:nvPr/>
          </p:nvPicPr>
          <p:blipFill>
            <a:blip r:embed="rId20"/>
            <a:stretch>
              <a:fillRect/>
            </a:stretch>
          </p:blipFill>
          <p:spPr>
            <a:xfrm>
              <a:off x="7800" y="5040"/>
              <a:ext cx="285" cy="410"/>
            </a:xfrm>
            <a:prstGeom prst="rect">
              <a:avLst/>
            </a:prstGeom>
            <a:noFill/>
            <a:ln w="9525">
              <a:noFill/>
            </a:ln>
          </p:spPr>
        </p:pic>
        <p:pic>
          <p:nvPicPr>
            <p:cNvPr id="22" name="Picture 32"/>
            <p:cNvPicPr>
              <a:picLocks noChangeAspect="1"/>
            </p:cNvPicPr>
            <p:nvPr/>
          </p:nvPicPr>
          <p:blipFill>
            <a:blip r:embed="rId31"/>
            <a:stretch>
              <a:fillRect/>
            </a:stretch>
          </p:blipFill>
          <p:spPr>
            <a:xfrm>
              <a:off x="8160" y="5040"/>
              <a:ext cx="3945" cy="278"/>
            </a:xfrm>
            <a:prstGeom prst="rect">
              <a:avLst/>
            </a:prstGeom>
            <a:noFill/>
            <a:ln w="9525">
              <a:noFill/>
            </a:ln>
          </p:spPr>
        </p:pic>
      </p:grpSp>
      <p:pic>
        <p:nvPicPr>
          <p:cNvPr id="24" name="Picture 33"/>
          <p:cNvPicPr>
            <a:picLocks noChangeAspect="1"/>
          </p:cNvPicPr>
          <p:nvPr/>
        </p:nvPicPr>
        <p:blipFill>
          <a:blip r:embed="rId32"/>
          <a:stretch>
            <a:fillRect/>
          </a:stretch>
        </p:blipFill>
        <p:spPr>
          <a:xfrm>
            <a:off x="4771390" y="4052570"/>
            <a:ext cx="678180" cy="735330"/>
          </a:xfrm>
          <a:prstGeom prst="rect">
            <a:avLst/>
          </a:prstGeom>
          <a:noFill/>
          <a:ln w="9525">
            <a:noFill/>
          </a:ln>
        </p:spPr>
      </p:pic>
      <p:pic>
        <p:nvPicPr>
          <p:cNvPr id="25" name="Picture 34"/>
          <p:cNvPicPr>
            <a:picLocks noChangeAspect="1"/>
          </p:cNvPicPr>
          <p:nvPr/>
        </p:nvPicPr>
        <p:blipFill>
          <a:blip r:embed="rId33"/>
          <a:stretch>
            <a:fillRect/>
          </a:stretch>
        </p:blipFill>
        <p:spPr>
          <a:xfrm>
            <a:off x="3780790" y="4281170"/>
            <a:ext cx="908050" cy="180975"/>
          </a:xfrm>
          <a:prstGeom prst="rect">
            <a:avLst/>
          </a:prstGeom>
          <a:noFill/>
          <a:ln w="9525">
            <a:noFill/>
          </a:ln>
        </p:spPr>
      </p:pic>
      <p:pic>
        <p:nvPicPr>
          <p:cNvPr id="26" name="Picture 35"/>
          <p:cNvPicPr>
            <a:picLocks noChangeAspect="1"/>
          </p:cNvPicPr>
          <p:nvPr/>
        </p:nvPicPr>
        <p:blipFill>
          <a:blip r:embed="rId21"/>
          <a:stretch>
            <a:fillRect/>
          </a:stretch>
        </p:blipFill>
        <p:spPr>
          <a:xfrm>
            <a:off x="3780790" y="4052570"/>
            <a:ext cx="933450" cy="146050"/>
          </a:xfrm>
          <a:prstGeom prst="rect">
            <a:avLst/>
          </a:prstGeom>
          <a:noFill/>
          <a:ln w="9525">
            <a:noFill/>
          </a:ln>
        </p:spPr>
      </p:pic>
      <p:pic>
        <p:nvPicPr>
          <p:cNvPr id="27" name="Picture 36"/>
          <p:cNvPicPr>
            <a:picLocks noChangeAspect="1"/>
          </p:cNvPicPr>
          <p:nvPr/>
        </p:nvPicPr>
        <p:blipFill>
          <a:blip r:embed="rId34"/>
          <a:stretch>
            <a:fillRect/>
          </a:stretch>
        </p:blipFill>
        <p:spPr>
          <a:xfrm>
            <a:off x="3131820" y="3976370"/>
            <a:ext cx="648970" cy="835025"/>
          </a:xfrm>
          <a:prstGeom prst="rect">
            <a:avLst/>
          </a:prstGeom>
          <a:noFill/>
          <a:ln w="9525">
            <a:noFill/>
          </a:ln>
        </p:spPr>
      </p:pic>
      <p:pic>
        <p:nvPicPr>
          <p:cNvPr id="30" name="Picture 39"/>
          <p:cNvPicPr>
            <a:picLocks noChangeAspect="1"/>
          </p:cNvPicPr>
          <p:nvPr/>
        </p:nvPicPr>
        <p:blipFill>
          <a:blip r:embed="rId35"/>
          <a:stretch>
            <a:fillRect/>
          </a:stretch>
        </p:blipFill>
        <p:spPr>
          <a:xfrm>
            <a:off x="5533390" y="4281170"/>
            <a:ext cx="763905" cy="322580"/>
          </a:xfrm>
          <a:prstGeom prst="rect">
            <a:avLst/>
          </a:prstGeom>
          <a:noFill/>
          <a:ln w="9525">
            <a:noFill/>
          </a:ln>
        </p:spPr>
      </p:pic>
      <p:pic>
        <p:nvPicPr>
          <p:cNvPr id="31" name="Picture 40"/>
          <p:cNvPicPr>
            <a:picLocks noChangeAspect="1"/>
          </p:cNvPicPr>
          <p:nvPr/>
        </p:nvPicPr>
        <p:blipFill>
          <a:blip r:embed="rId23"/>
          <a:stretch>
            <a:fillRect/>
          </a:stretch>
        </p:blipFill>
        <p:spPr>
          <a:xfrm>
            <a:off x="2256790" y="3976370"/>
            <a:ext cx="960755" cy="320675"/>
          </a:xfrm>
          <a:prstGeom prst="rect">
            <a:avLst/>
          </a:prstGeom>
          <a:noFill/>
          <a:ln w="9525">
            <a:noFill/>
          </a:ln>
        </p:spPr>
      </p:pic>
      <p:grpSp>
        <p:nvGrpSpPr>
          <p:cNvPr id="10" name="组合 9"/>
          <p:cNvGrpSpPr/>
          <p:nvPr/>
        </p:nvGrpSpPr>
        <p:grpSpPr>
          <a:xfrm>
            <a:off x="125730" y="4850130"/>
            <a:ext cx="3333115" cy="1752600"/>
            <a:chOff x="85" y="6960"/>
            <a:chExt cx="5249" cy="2760"/>
          </a:xfrm>
        </p:grpSpPr>
        <p:pic>
          <p:nvPicPr>
            <p:cNvPr id="827433" name="Picture 41"/>
            <p:cNvPicPr>
              <a:picLocks noChangeAspect="1"/>
            </p:cNvPicPr>
            <p:nvPr/>
          </p:nvPicPr>
          <p:blipFill>
            <a:blip r:embed="rId36"/>
            <a:stretch>
              <a:fillRect/>
            </a:stretch>
          </p:blipFill>
          <p:spPr>
            <a:xfrm>
              <a:off x="1738" y="8400"/>
              <a:ext cx="1022" cy="1315"/>
            </a:xfrm>
            <a:prstGeom prst="rect">
              <a:avLst/>
            </a:prstGeom>
            <a:noFill/>
            <a:ln w="9525">
              <a:noFill/>
            </a:ln>
          </p:spPr>
        </p:pic>
        <p:pic>
          <p:nvPicPr>
            <p:cNvPr id="827434" name="Picture 42"/>
            <p:cNvPicPr>
              <a:picLocks noChangeAspect="1"/>
            </p:cNvPicPr>
            <p:nvPr/>
          </p:nvPicPr>
          <p:blipFill>
            <a:blip r:embed="rId37"/>
            <a:stretch>
              <a:fillRect/>
            </a:stretch>
          </p:blipFill>
          <p:spPr>
            <a:xfrm>
              <a:off x="85" y="8400"/>
              <a:ext cx="1835" cy="505"/>
            </a:xfrm>
            <a:prstGeom prst="rect">
              <a:avLst/>
            </a:prstGeom>
            <a:noFill/>
            <a:ln w="9525">
              <a:noFill/>
            </a:ln>
          </p:spPr>
        </p:pic>
        <p:pic>
          <p:nvPicPr>
            <p:cNvPr id="827436" name="Picture 44"/>
            <p:cNvPicPr>
              <a:picLocks noChangeAspect="1"/>
            </p:cNvPicPr>
            <p:nvPr/>
          </p:nvPicPr>
          <p:blipFill>
            <a:blip r:embed="rId38"/>
            <a:stretch>
              <a:fillRect/>
            </a:stretch>
          </p:blipFill>
          <p:spPr>
            <a:xfrm>
              <a:off x="1080" y="9120"/>
              <a:ext cx="435" cy="600"/>
            </a:xfrm>
            <a:prstGeom prst="rect">
              <a:avLst/>
            </a:prstGeom>
            <a:noFill/>
            <a:ln w="9525">
              <a:noFill/>
            </a:ln>
          </p:spPr>
        </p:pic>
        <p:pic>
          <p:nvPicPr>
            <p:cNvPr id="6" name="Picture 37"/>
            <p:cNvPicPr>
              <a:picLocks noChangeAspect="1"/>
            </p:cNvPicPr>
            <p:nvPr/>
          </p:nvPicPr>
          <p:blipFill>
            <a:blip r:embed="rId39"/>
            <a:stretch>
              <a:fillRect/>
            </a:stretch>
          </p:blipFill>
          <p:spPr>
            <a:xfrm>
              <a:off x="2400" y="6983"/>
              <a:ext cx="2935" cy="550"/>
            </a:xfrm>
            <a:prstGeom prst="rect">
              <a:avLst/>
            </a:prstGeom>
            <a:noFill/>
            <a:ln w="9525">
              <a:noFill/>
            </a:ln>
          </p:spPr>
        </p:pic>
        <p:pic>
          <p:nvPicPr>
            <p:cNvPr id="7" name="Picture 38"/>
            <p:cNvPicPr>
              <a:picLocks noChangeAspect="1"/>
            </p:cNvPicPr>
            <p:nvPr/>
          </p:nvPicPr>
          <p:blipFill>
            <a:blip r:embed="rId40"/>
            <a:stretch>
              <a:fillRect/>
            </a:stretch>
          </p:blipFill>
          <p:spPr>
            <a:xfrm>
              <a:off x="3000" y="7048"/>
              <a:ext cx="2023" cy="272"/>
            </a:xfrm>
            <a:prstGeom prst="rect">
              <a:avLst/>
            </a:prstGeom>
            <a:noFill/>
            <a:ln w="9525">
              <a:noFill/>
            </a:ln>
          </p:spPr>
        </p:pic>
        <p:pic>
          <p:nvPicPr>
            <p:cNvPr id="8" name="Picture 39"/>
            <p:cNvPicPr>
              <a:picLocks noChangeAspect="1"/>
            </p:cNvPicPr>
            <p:nvPr/>
          </p:nvPicPr>
          <p:blipFill>
            <a:blip r:embed="rId41"/>
            <a:stretch>
              <a:fillRect/>
            </a:stretch>
          </p:blipFill>
          <p:spPr>
            <a:xfrm>
              <a:off x="2115" y="6960"/>
              <a:ext cx="285" cy="1203"/>
            </a:xfrm>
            <a:prstGeom prst="rect">
              <a:avLst/>
            </a:prstGeom>
            <a:noFill/>
            <a:ln w="9525">
              <a:noFill/>
            </a:ln>
          </p:spPr>
        </p:pic>
        <p:pic>
          <p:nvPicPr>
            <p:cNvPr id="9" name="Picture 40"/>
            <p:cNvPicPr>
              <a:picLocks noChangeAspect="1"/>
            </p:cNvPicPr>
            <p:nvPr/>
          </p:nvPicPr>
          <p:blipFill>
            <a:blip r:embed="rId21"/>
            <a:stretch>
              <a:fillRect/>
            </a:stretch>
          </p:blipFill>
          <p:spPr>
            <a:xfrm>
              <a:off x="600" y="7320"/>
              <a:ext cx="1470" cy="230"/>
            </a:xfrm>
            <a:prstGeom prst="rect">
              <a:avLst/>
            </a:prstGeom>
            <a:noFill/>
            <a:ln w="9525">
              <a:noFill/>
            </a:ln>
          </p:spPr>
        </p:pic>
      </p:grpSp>
      <p:pic>
        <p:nvPicPr>
          <p:cNvPr id="55341" name="Picture 45"/>
          <p:cNvPicPr>
            <a:picLocks noChangeAspect="1"/>
          </p:cNvPicPr>
          <p:nvPr/>
        </p:nvPicPr>
        <p:blipFill>
          <a:blip r:embed="rId42"/>
          <a:stretch>
            <a:fillRect/>
          </a:stretch>
        </p:blipFill>
        <p:spPr>
          <a:xfrm>
            <a:off x="816610" y="6602730"/>
            <a:ext cx="206375" cy="257175"/>
          </a:xfrm>
          <a:prstGeom prst="rect">
            <a:avLst/>
          </a:prstGeom>
          <a:noFill/>
          <a:ln w="9525">
            <a:noFill/>
          </a:ln>
        </p:spPr>
      </p:pic>
      <p:grpSp>
        <p:nvGrpSpPr>
          <p:cNvPr id="3" name="组合 2"/>
          <p:cNvGrpSpPr/>
          <p:nvPr/>
        </p:nvGrpSpPr>
        <p:grpSpPr>
          <a:xfrm>
            <a:off x="1905000" y="5307330"/>
            <a:ext cx="3552190" cy="1643380"/>
            <a:chOff x="3000" y="7680"/>
            <a:chExt cx="5594" cy="2588"/>
          </a:xfrm>
        </p:grpSpPr>
        <p:pic>
          <p:nvPicPr>
            <p:cNvPr id="829486" name="Picture 46"/>
            <p:cNvPicPr>
              <a:picLocks noChangeAspect="1"/>
            </p:cNvPicPr>
            <p:nvPr/>
          </p:nvPicPr>
          <p:blipFill>
            <a:blip r:embed="rId43"/>
            <a:stretch>
              <a:fillRect/>
            </a:stretch>
          </p:blipFill>
          <p:spPr>
            <a:xfrm>
              <a:off x="3000" y="9000"/>
              <a:ext cx="1203" cy="285"/>
            </a:xfrm>
            <a:prstGeom prst="rect">
              <a:avLst/>
            </a:prstGeom>
            <a:noFill/>
            <a:ln w="9525">
              <a:noFill/>
            </a:ln>
          </p:spPr>
        </p:pic>
        <p:pic>
          <p:nvPicPr>
            <p:cNvPr id="829487" name="Picture 47"/>
            <p:cNvPicPr>
              <a:picLocks noChangeAspect="1"/>
            </p:cNvPicPr>
            <p:nvPr/>
          </p:nvPicPr>
          <p:blipFill>
            <a:blip r:embed="rId44"/>
            <a:stretch>
              <a:fillRect/>
            </a:stretch>
          </p:blipFill>
          <p:spPr>
            <a:xfrm>
              <a:off x="3000" y="8640"/>
              <a:ext cx="1225" cy="278"/>
            </a:xfrm>
            <a:prstGeom prst="rect">
              <a:avLst/>
            </a:prstGeom>
            <a:noFill/>
            <a:ln w="9525">
              <a:noFill/>
            </a:ln>
          </p:spPr>
        </p:pic>
        <p:pic>
          <p:nvPicPr>
            <p:cNvPr id="829488" name="Picture 48"/>
            <p:cNvPicPr>
              <a:picLocks noChangeAspect="1"/>
            </p:cNvPicPr>
            <p:nvPr/>
          </p:nvPicPr>
          <p:blipFill>
            <a:blip r:embed="rId45"/>
            <a:stretch>
              <a:fillRect/>
            </a:stretch>
          </p:blipFill>
          <p:spPr>
            <a:xfrm>
              <a:off x="4320" y="8160"/>
              <a:ext cx="2108" cy="2108"/>
            </a:xfrm>
            <a:prstGeom prst="rect">
              <a:avLst/>
            </a:prstGeom>
            <a:noFill/>
            <a:ln w="9525">
              <a:noFill/>
            </a:ln>
          </p:spPr>
        </p:pic>
        <p:pic>
          <p:nvPicPr>
            <p:cNvPr id="829490" name="Picture 50"/>
            <p:cNvPicPr>
              <a:picLocks noChangeAspect="1"/>
            </p:cNvPicPr>
            <p:nvPr/>
          </p:nvPicPr>
          <p:blipFill>
            <a:blip r:embed="rId46"/>
            <a:stretch>
              <a:fillRect/>
            </a:stretch>
          </p:blipFill>
          <p:spPr>
            <a:xfrm>
              <a:off x="6360" y="7680"/>
              <a:ext cx="2235" cy="725"/>
            </a:xfrm>
            <a:prstGeom prst="rect">
              <a:avLst/>
            </a:prstGeom>
            <a:noFill/>
            <a:ln w="9525">
              <a:noFill/>
            </a:ln>
          </p:spPr>
        </p:pic>
        <p:pic>
          <p:nvPicPr>
            <p:cNvPr id="829491" name="Picture 51"/>
            <p:cNvPicPr>
              <a:picLocks noChangeAspect="1"/>
            </p:cNvPicPr>
            <p:nvPr/>
          </p:nvPicPr>
          <p:blipFill>
            <a:blip r:embed="rId47"/>
            <a:stretch>
              <a:fillRect/>
            </a:stretch>
          </p:blipFill>
          <p:spPr>
            <a:xfrm>
              <a:off x="6600" y="8640"/>
              <a:ext cx="1230" cy="478"/>
            </a:xfrm>
            <a:prstGeom prst="rect">
              <a:avLst/>
            </a:prstGeom>
            <a:noFill/>
            <a:ln w="9525">
              <a:noFill/>
            </a:ln>
          </p:spPr>
        </p:pic>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3313"/>
                                        </p:tgtEl>
                                        <p:attrNameLst>
                                          <p:attrName>style.visibility</p:attrName>
                                        </p:attrNameLst>
                                      </p:cBhvr>
                                      <p:to>
                                        <p:strVal val="visible"/>
                                      </p:to>
                                    </p:set>
                                    <p:animEffect transition="in" filter="dissolve">
                                      <p:cBhvr>
                                        <p:cTn id="7" dur="500"/>
                                        <p:tgtEl>
                                          <p:spTgt spid="82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z="4000" strike="noStrike" noProof="1"/>
              <a:t>Outline</a:t>
            </a:r>
          </a:p>
        </p:txBody>
      </p:sp>
      <p:sp>
        <p:nvSpPr>
          <p:cNvPr id="3" name="内容占位符 2"/>
          <p:cNvSpPr>
            <a:spLocks noGrp="1"/>
          </p:cNvSpPr>
          <p:nvPr>
            <p:ph idx="1"/>
          </p:nvPr>
        </p:nvSpPr>
        <p:spPr>
          <a:xfrm>
            <a:off x="1377950" y="1417638"/>
            <a:ext cx="7483475" cy="4319588"/>
          </a:xfrm>
        </p:spPr>
        <p:txBody>
          <a:bodyPr/>
          <a:lstStyle/>
          <a:p>
            <a:pPr fontAlgn="base">
              <a:lnSpc>
                <a:spcPct val="130000"/>
              </a:lnSpc>
            </a:pPr>
            <a:r>
              <a:rPr lang="fi-FI" altLang="zh-CN" sz="2800" strike="noStrike" noProof="1">
                <a:ea typeface="宋体" panose="02010600030101010101" pitchFamily="2" charset="-122"/>
                <a:sym typeface="+mn-ea"/>
              </a:rPr>
              <a:t>Why  </a:t>
            </a:r>
            <a:r>
              <a:rPr lang="en-US" altLang="fi-FI" sz="2800" strike="noStrike" noProof="1">
                <a:ea typeface="宋体" panose="02010600030101010101" pitchFamily="2" charset="-122"/>
                <a:sym typeface="+mn-ea"/>
              </a:rPr>
              <a:t>study </a:t>
            </a:r>
            <a:r>
              <a:rPr lang="fi-FI" altLang="zh-CN" sz="2800" strike="noStrike" noProof="1">
                <a:ea typeface="宋体" panose="02010600030101010101" pitchFamily="2" charset="-122"/>
                <a:sym typeface="+mn-ea"/>
              </a:rPr>
              <a:t>protein-protein interactions</a:t>
            </a:r>
            <a:r>
              <a:rPr lang="zh-CN" altLang="fi-FI" sz="2800" strike="noStrike" noProof="1">
                <a:ea typeface="宋体" panose="02010600030101010101" pitchFamily="2" charset="-122"/>
                <a:sym typeface="+mn-ea"/>
              </a:rPr>
              <a:t>？</a:t>
            </a:r>
          </a:p>
          <a:p>
            <a:pPr fontAlgn="base">
              <a:lnSpc>
                <a:spcPct val="130000"/>
              </a:lnSpc>
            </a:pPr>
            <a:r>
              <a:rPr lang="en-US" altLang="fi-FI" sz="2800" strike="noStrike" noProof="1">
                <a:solidFill>
                  <a:schemeClr val="bg1">
                    <a:lumMod val="75000"/>
                  </a:schemeClr>
                </a:solidFill>
                <a:effectLst/>
                <a:ea typeface="宋体" panose="02010600030101010101" pitchFamily="2" charset="-122"/>
                <a:sym typeface="+mn-ea"/>
              </a:rPr>
              <a:t>How study </a:t>
            </a:r>
            <a:r>
              <a:rPr lang="fi-FI" altLang="zh-CN" sz="2800" strike="noStrike" noProof="1">
                <a:solidFill>
                  <a:schemeClr val="bg1">
                    <a:lumMod val="75000"/>
                  </a:schemeClr>
                </a:solidFill>
                <a:effectLst/>
                <a:ea typeface="宋体" panose="02010600030101010101" pitchFamily="2" charset="-122"/>
                <a:sym typeface="+mn-ea"/>
              </a:rPr>
              <a:t>protein-protein interactions</a:t>
            </a:r>
          </a:p>
          <a:p>
            <a:pPr lvl="1" fontAlgn="base">
              <a:lnSpc>
                <a:spcPct val="130000"/>
              </a:lnSpc>
            </a:pPr>
            <a:r>
              <a:rPr lang="fi-FI" altLang="zh-CN" sz="2240" strike="noStrike" noProof="1">
                <a:solidFill>
                  <a:schemeClr val="bg1">
                    <a:lumMod val="75000"/>
                  </a:schemeClr>
                </a:solidFill>
                <a:effectLst/>
                <a:ea typeface="宋体" panose="02010600030101010101" pitchFamily="2" charset="-122"/>
                <a:sym typeface="+mn-ea"/>
              </a:rPr>
              <a:t>Experimental methods</a:t>
            </a:r>
          </a:p>
          <a:p>
            <a:pPr lvl="1" fontAlgn="base">
              <a:lnSpc>
                <a:spcPct val="130000"/>
              </a:lnSpc>
            </a:pPr>
            <a:r>
              <a:rPr lang="fi-FI" altLang="zh-CN" sz="2240" strike="noStrike" noProof="1">
                <a:solidFill>
                  <a:schemeClr val="bg1">
                    <a:lumMod val="75000"/>
                  </a:schemeClr>
                </a:solidFill>
                <a:effectLst/>
                <a:ea typeface="宋体" panose="02010600030101010101" pitchFamily="2" charset="-122"/>
                <a:sym typeface="+mn-ea"/>
              </a:rPr>
              <a:t>Computational prediction </a:t>
            </a:r>
            <a:r>
              <a:rPr lang="en-US" altLang="fi-FI" sz="2240" strike="noStrike" noProof="1">
                <a:solidFill>
                  <a:schemeClr val="bg1">
                    <a:lumMod val="75000"/>
                  </a:schemeClr>
                </a:solidFill>
                <a:effectLst/>
                <a:ea typeface="宋体" panose="02010600030101010101" pitchFamily="2" charset="-122"/>
                <a:sym typeface="+mn-ea"/>
              </a:rPr>
              <a:t>methods</a:t>
            </a:r>
          </a:p>
          <a:p>
            <a:pPr fontAlgn="base">
              <a:lnSpc>
                <a:spcPct val="130000"/>
              </a:lnSpc>
            </a:pPr>
            <a:r>
              <a:rPr lang="en-US" altLang="fi-FI" sz="2800" strike="noStrike" noProof="1">
                <a:solidFill>
                  <a:schemeClr val="bg1">
                    <a:lumMod val="75000"/>
                  </a:schemeClr>
                </a:solidFill>
                <a:effectLst/>
                <a:ea typeface="宋体" panose="02010600030101010101" pitchFamily="2" charset="-122"/>
                <a:sym typeface="+mn-ea"/>
              </a:rPr>
              <a:t>Cases and application of </a:t>
            </a:r>
            <a:r>
              <a:rPr lang="fi-FI" altLang="zh-CN" sz="2800" strike="noStrike" noProof="1">
                <a:solidFill>
                  <a:schemeClr val="bg1">
                    <a:lumMod val="75000"/>
                  </a:schemeClr>
                </a:solidFill>
                <a:effectLst/>
                <a:ea typeface="宋体" panose="02010600030101010101" pitchFamily="2" charset="-122"/>
                <a:sym typeface="+mn-ea"/>
              </a:rPr>
              <a:t>protein-protein interactions </a:t>
            </a:r>
            <a:r>
              <a:rPr lang="en-US" altLang="fi-FI" sz="2800" strike="noStrike" noProof="1">
                <a:solidFill>
                  <a:schemeClr val="bg1">
                    <a:lumMod val="75000"/>
                  </a:schemeClr>
                </a:solidFill>
                <a:effectLst/>
                <a:ea typeface="宋体" panose="02010600030101010101" pitchFamily="2" charset="-122"/>
                <a:sym typeface="+mn-ea"/>
              </a:rPr>
              <a:t>study</a:t>
            </a:r>
          </a:p>
          <a:p>
            <a:pPr marL="0" indent="0" fontAlgn="base">
              <a:lnSpc>
                <a:spcPct val="130000"/>
              </a:lnSpc>
              <a:buNone/>
            </a:pPr>
            <a:endParaRPr lang="en-US" altLang="fi-FI" sz="2800" strike="noStrike" noProof="1">
              <a:solidFill>
                <a:schemeClr val="bg1">
                  <a:lumMod val="95000"/>
                </a:schemeClr>
              </a:solidFill>
              <a:ea typeface="宋体" panose="02010600030101010101" pitchFamily="2" charset="-122"/>
              <a:sym typeface="+mn-ea"/>
            </a:endParaRPr>
          </a:p>
        </p:txBody>
      </p:sp>
    </p:spTree>
  </p:cSld>
  <p:clrMapOvr>
    <a:masterClrMapping/>
  </p:clrMapOvr>
  <p:transition>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9" descr="File:Two hybrid assay.svg">
            <a:hlinkClick r:id="rId2"/>
          </p:cNvPr>
          <p:cNvPicPr>
            <a:picLocks noChangeAspect="1"/>
          </p:cNvPicPr>
          <p:nvPr/>
        </p:nvPicPr>
        <p:blipFill>
          <a:blip r:embed="rId3"/>
          <a:srcRect b="81200"/>
          <a:stretch>
            <a:fillRect/>
          </a:stretch>
        </p:blipFill>
        <p:spPr>
          <a:xfrm>
            <a:off x="1692275" y="409575"/>
            <a:ext cx="4422775" cy="930275"/>
          </a:xfrm>
          <a:prstGeom prst="rect">
            <a:avLst/>
          </a:prstGeom>
          <a:noFill/>
          <a:ln w="9525">
            <a:noFill/>
          </a:ln>
        </p:spPr>
      </p:pic>
      <p:pic>
        <p:nvPicPr>
          <p:cNvPr id="924680" name="Picture 8" descr="File:Two hybrid assay.svg">
            <a:hlinkClick r:id="rId2"/>
          </p:cNvPr>
          <p:cNvPicPr>
            <a:picLocks noChangeAspect="1"/>
          </p:cNvPicPr>
          <p:nvPr/>
        </p:nvPicPr>
        <p:blipFill>
          <a:blip r:embed="rId3"/>
          <a:srcRect t="20534" b="53545"/>
          <a:stretch>
            <a:fillRect/>
          </a:stretch>
        </p:blipFill>
        <p:spPr>
          <a:xfrm>
            <a:off x="1692275" y="1484313"/>
            <a:ext cx="4422775" cy="1281112"/>
          </a:xfrm>
          <a:prstGeom prst="rect">
            <a:avLst/>
          </a:prstGeom>
          <a:noFill/>
          <a:ln w="9525">
            <a:noFill/>
          </a:ln>
        </p:spPr>
      </p:pic>
      <p:pic>
        <p:nvPicPr>
          <p:cNvPr id="924679" name="Picture 7" descr="File:Two hybrid assay.svg">
            <a:hlinkClick r:id="rId2"/>
          </p:cNvPr>
          <p:cNvPicPr>
            <a:picLocks noChangeAspect="1"/>
          </p:cNvPicPr>
          <p:nvPr/>
        </p:nvPicPr>
        <p:blipFill>
          <a:blip r:embed="rId3"/>
          <a:srcRect t="46533" b="24933"/>
          <a:stretch>
            <a:fillRect/>
          </a:stretch>
        </p:blipFill>
        <p:spPr>
          <a:xfrm>
            <a:off x="1692275" y="2997200"/>
            <a:ext cx="4422775" cy="1409700"/>
          </a:xfrm>
          <a:prstGeom prst="rect">
            <a:avLst/>
          </a:prstGeom>
          <a:noFill/>
          <a:ln w="9525">
            <a:noFill/>
          </a:ln>
        </p:spPr>
      </p:pic>
      <p:pic>
        <p:nvPicPr>
          <p:cNvPr id="924678" name="Picture 6" descr="File:Two hybrid assay.svg">
            <a:hlinkClick r:id="rId2"/>
          </p:cNvPr>
          <p:cNvPicPr>
            <a:picLocks noChangeAspect="1"/>
          </p:cNvPicPr>
          <p:nvPr/>
        </p:nvPicPr>
        <p:blipFill>
          <a:blip r:embed="rId3"/>
          <a:srcRect t="72533"/>
          <a:stretch>
            <a:fillRect/>
          </a:stretch>
        </p:blipFill>
        <p:spPr>
          <a:xfrm>
            <a:off x="1692275" y="4581525"/>
            <a:ext cx="4422775" cy="1358900"/>
          </a:xfrm>
          <a:prstGeom prst="rect">
            <a:avLst/>
          </a:prstGeom>
          <a:noFill/>
          <a:ln w="9525">
            <a:noFill/>
          </a:ln>
        </p:spPr>
      </p:pic>
      <p:sp>
        <p:nvSpPr>
          <p:cNvPr id="57349" name="Rectangle 10"/>
          <p:cNvSpPr/>
          <p:nvPr/>
        </p:nvSpPr>
        <p:spPr>
          <a:xfrm>
            <a:off x="1692275" y="409575"/>
            <a:ext cx="9144000" cy="0"/>
          </a:xfrm>
          <a:prstGeom prst="rect">
            <a:avLst/>
          </a:prstGeom>
          <a:noFill/>
          <a:ln w="25400">
            <a:noFill/>
          </a:ln>
        </p:spPr>
        <p:txBody>
          <a:bodyPr wrap="none" lIns="90000" tIns="46800" rIns="90000" bIns="46800" anchor="ctr">
            <a:spAutoFit/>
          </a:bodyPr>
          <a:lstStyle/>
          <a:p>
            <a:pPr algn="ctr"/>
            <a:endParaRPr lang="zh-CN" altLang="en-US" dirty="0">
              <a:latin typeface="Arial" panose="020B0604020202020204" pitchFamily="34" charset="0"/>
              <a:ea typeface="华文细黑" pitchFamily="2" charset="-122"/>
            </a:endParaRPr>
          </a:p>
        </p:txBody>
      </p:sp>
      <p:sp>
        <p:nvSpPr>
          <p:cNvPr id="57350" name="Rectangle 11"/>
          <p:cNvSpPr/>
          <p:nvPr/>
        </p:nvSpPr>
        <p:spPr>
          <a:xfrm>
            <a:off x="1692275" y="1255713"/>
            <a:ext cx="157163" cy="369887"/>
          </a:xfrm>
          <a:prstGeom prst="rect">
            <a:avLst/>
          </a:prstGeom>
          <a:noFill/>
          <a:ln w="25400">
            <a:noFill/>
          </a:ln>
        </p:spPr>
        <p:txBody>
          <a:bodyPr wrap="square" lIns="90000" tIns="46800" rIns="90000" bIns="46800" anchor="ctr">
            <a:spAutoFit/>
          </a:bodyPr>
          <a:lstStyle/>
          <a:p>
            <a:endParaRPr lang="zh-CN" altLang="zh-CN" dirty="0">
              <a:latin typeface="Arial" panose="020B0604020202020204" pitchFamily="34" charset="0"/>
              <a:ea typeface="宋体" panose="02010600030101010101" pitchFamily="2" charset="-122"/>
            </a:endParaRPr>
          </a:p>
        </p:txBody>
      </p:sp>
      <p:sp>
        <p:nvSpPr>
          <p:cNvPr id="57351" name="Rectangle 12"/>
          <p:cNvSpPr/>
          <p:nvPr/>
        </p:nvSpPr>
        <p:spPr>
          <a:xfrm>
            <a:off x="1692275" y="2736850"/>
            <a:ext cx="157163" cy="369888"/>
          </a:xfrm>
          <a:prstGeom prst="rect">
            <a:avLst/>
          </a:prstGeom>
          <a:noFill/>
          <a:ln w="25400">
            <a:noFill/>
          </a:ln>
        </p:spPr>
        <p:txBody>
          <a:bodyPr wrap="square" lIns="90000" tIns="46800" rIns="90000" bIns="46800" anchor="ctr">
            <a:spAutoFit/>
          </a:bodyPr>
          <a:lstStyle/>
          <a:p>
            <a:endParaRPr lang="zh-CN" altLang="zh-CN" dirty="0">
              <a:latin typeface="Arial" panose="020B0604020202020204" pitchFamily="34" charset="0"/>
              <a:ea typeface="宋体" panose="02010600030101010101" pitchFamily="2" charset="-122"/>
            </a:endParaRPr>
          </a:p>
        </p:txBody>
      </p:sp>
      <p:sp>
        <p:nvSpPr>
          <p:cNvPr id="57352" name="文本框 1"/>
          <p:cNvSpPr txBox="1"/>
          <p:nvPr/>
        </p:nvSpPr>
        <p:spPr>
          <a:xfrm>
            <a:off x="6273800" y="303530"/>
            <a:ext cx="2800350" cy="5631180"/>
          </a:xfrm>
          <a:prstGeom prst="rect">
            <a:avLst/>
          </a:prstGeom>
          <a:noFill/>
          <a:ln w="9525">
            <a:noFill/>
          </a:ln>
        </p:spPr>
        <p:txBody>
          <a:bodyPr wrap="square" anchor="t">
            <a:spAutoFit/>
          </a:bodyPr>
          <a:lstStyle/>
          <a:p>
            <a:pPr marL="285750" indent="-285750">
              <a:buFont typeface="Arial" panose="020B0604020202020204" pitchFamily="34" charset="0"/>
              <a:buChar char="•"/>
            </a:pPr>
            <a:r>
              <a:rPr lang="sv-SE" altLang="zh-CN" dirty="0">
                <a:latin typeface="Arial" panose="020B0604020202020204" pitchFamily="34" charset="0"/>
                <a:ea typeface="黑体" panose="02010609060101010101" pitchFamily="2" charset="-122"/>
              </a:rPr>
              <a:t>Transcription factor, Gal4p, has DNA binding (BD)(aa1-147) and transcriptional activator(AD)(aa768-881) domains</a:t>
            </a:r>
          </a:p>
          <a:p>
            <a:pPr marL="285750" indent="-285750">
              <a:buFont typeface="Arial" panose="020B0604020202020204" pitchFamily="34" charset="0"/>
              <a:buChar char="•"/>
            </a:pPr>
            <a:r>
              <a:rPr lang="sv-SE" altLang="zh-CN" dirty="0">
                <a:latin typeface="Arial" panose="020B0604020202020204" pitchFamily="34" charset="0"/>
                <a:ea typeface="黑体" panose="02010609060101010101" pitchFamily="2" charset="-122"/>
              </a:rPr>
              <a:t>Stimulates transcription at a promoter reconized by Gal4p (upstream activating  sequence, UAS)</a:t>
            </a:r>
          </a:p>
          <a:p>
            <a:pPr marL="285750" indent="-285750">
              <a:buFont typeface="Arial" panose="020B0604020202020204" pitchFamily="34" charset="0"/>
              <a:buChar char="•"/>
            </a:pPr>
            <a:r>
              <a:rPr lang="sv-SE" altLang="zh-CN" dirty="0">
                <a:latin typeface="Arial" panose="020B0604020202020204" pitchFamily="34" charset="0"/>
                <a:ea typeface="黑体" panose="02010609060101010101" pitchFamily="2" charset="-122"/>
              </a:rPr>
              <a:t>Lac Z reporter gene encodes beta-galactosidase which produces blue pigment when the colony is grown in a media containing X-Gal</a:t>
            </a:r>
          </a:p>
          <a:p>
            <a:pPr marL="285750" indent="-285750">
              <a:buFont typeface="Arial" panose="020B0604020202020204" pitchFamily="34" charset="0"/>
              <a:buChar char="•"/>
            </a:pPr>
            <a:endParaRPr lang="zh-CN" altLang="en-US">
              <a:latin typeface="Arial" panose="020B0604020202020204" pitchFamily="34" charset="0"/>
              <a:ea typeface="华文细黑" pitchFamily="2"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4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4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4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a:xfrm>
            <a:off x="1763713" y="304800"/>
            <a:ext cx="6694488"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Three essential elements </a:t>
            </a:r>
          </a:p>
        </p:txBody>
      </p:sp>
      <p:sp>
        <p:nvSpPr>
          <p:cNvPr id="841731" name="Rectangle 3"/>
          <p:cNvSpPr>
            <a:spLocks noGrp="1" noChangeArrowheads="1"/>
          </p:cNvSpPr>
          <p:nvPr>
            <p:ph idx="1"/>
          </p:nvPr>
        </p:nvSpPr>
        <p:spPr>
          <a:xfrm>
            <a:off x="1438275" y="1773238"/>
            <a:ext cx="7705725"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BD </a:t>
            </a:r>
            <a:r>
              <a:rPr kumimoji="0" lang="en-US" altLang="zh-CN" sz="2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mn-ea"/>
                <a:cs typeface="+mn-cs"/>
              </a:rPr>
              <a:t>fusioned</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 protein1 expression vector (Bait)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AD </a:t>
            </a:r>
            <a:r>
              <a:rPr kumimoji="0" lang="en-US" altLang="zh-CN" sz="2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mn-ea"/>
                <a:cs typeface="+mn-cs"/>
              </a:rPr>
              <a:t>fusioned</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  protein2 expression vector (prey)</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Reporter gene: usually HIS3, URA3, LacZ</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rPr>
              <a:t> and </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ADE2</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173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41731">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41731">
                                            <p:txEl>
                                              <p:charRg st="95" end="1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a:xfrm>
            <a:off x="1979613" y="258763"/>
            <a:ext cx="6478588"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Advantages</a:t>
            </a:r>
          </a:p>
        </p:txBody>
      </p:sp>
      <p:sp>
        <p:nvSpPr>
          <p:cNvPr id="843779" name="Rectangle 3"/>
          <p:cNvSpPr>
            <a:spLocks noGrp="1" noChangeArrowheads="1"/>
          </p:cNvSpPr>
          <p:nvPr>
            <p:ph idx="1"/>
          </p:nvPr>
        </p:nvSpPr>
        <p:spPr>
          <a:xfrm>
            <a:off x="1332230" y="981075"/>
            <a:ext cx="7651750" cy="5208905"/>
          </a:xfrm>
        </p:spPr>
        <p:txBody>
          <a:bodyPr vert="horz" wrap="square" lIns="91440" tIns="45720" rIns="91440" bIns="45720" numCol="1" anchor="t" anchorCtr="0" compatLnSpc="1">
            <a:normAutofit fontScale="87500" lnSpcReduction="20000"/>
          </a:bodyPr>
          <a:lstStyle/>
          <a:p>
            <a:pPr marL="609600" marR="0" lvl="0" indent="-609600" algn="l" defTabSz="914400" rtl="0" eaLnBrk="1" fontAlgn="base" latinLnBrk="0" hangingPunct="1">
              <a:lnSpc>
                <a:spcPct val="130000"/>
              </a:lnSpc>
              <a:spcBef>
                <a:spcPct val="40000"/>
              </a:spcBef>
              <a:spcAft>
                <a:spcPct val="0"/>
              </a:spcAft>
              <a:buClrTx/>
              <a:buSzTx/>
              <a:buFontTx/>
              <a:buChar char="•"/>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Yeast as the host—well understand, growing fast, easy for operating</a:t>
            </a:r>
          </a:p>
          <a:p>
            <a:pPr marL="609600" marR="0" lvl="0" indent="-609600" algn="l" defTabSz="914400" rtl="0" eaLnBrk="1" fontAlgn="base" latinLnBrk="0" hangingPunct="1">
              <a:lnSpc>
                <a:spcPct val="130000"/>
              </a:lnSpc>
              <a:spcBef>
                <a:spcPct val="40000"/>
              </a:spcBef>
              <a:spcAft>
                <a:spcPct val="0"/>
              </a:spcAft>
              <a:buClrTx/>
              <a:buSzTx/>
              <a:buFontTx/>
              <a:buChar char="•"/>
              <a:defRPr/>
            </a:pPr>
            <a:r>
              <a:rPr kumimoji="0" lang="en-US" altLang="zh-CN" sz="2400" b="1" i="1"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In vivo</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technique, good approximation of processes which occur in higher eukaryotes.</a:t>
            </a:r>
          </a:p>
          <a:p>
            <a:pPr marL="609600" marR="0" lvl="0" indent="-609600" algn="l" defTabSz="914400" rtl="0" eaLnBrk="1" fontAlgn="base" latinLnBrk="0" hangingPunct="1">
              <a:lnSpc>
                <a:spcPct val="130000"/>
              </a:lnSpc>
              <a:spcBef>
                <a:spcPct val="40000"/>
              </a:spcBef>
              <a:spcAft>
                <a:spcPct val="0"/>
              </a:spcAft>
              <a:buClrTx/>
              <a:buSzTx/>
              <a:buFontTx/>
              <a:buChar char="•"/>
              <a:defRPr/>
            </a:pPr>
            <a:r>
              <a:rPr kumimoji="0" lang="en-GB"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Identify interaction of proteins normally expressed at </a:t>
            </a:r>
            <a:r>
              <a:rPr kumimoji="0" lang="en-GB"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low levels, weak protein interaction  and </a:t>
            </a:r>
            <a:r>
              <a:rPr kumimoji="0" lang="en-US"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transient interactions</a:t>
            </a:r>
            <a:r>
              <a:rPr kumimoji="0" lang="en-GB"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t</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hrough</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cascade amplification to </a:t>
            </a:r>
            <a:r>
              <a:rPr kumimoji="0" lang="en-GB"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over-expression and stabilisation of interaction</a:t>
            </a:r>
            <a:endPar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609600" marR="0" lvl="0" indent="-609600" algn="l" defTabSz="914400" rtl="0" eaLnBrk="1" fontAlgn="base" latinLnBrk="0" hangingPunct="1">
              <a:lnSpc>
                <a:spcPct val="130000"/>
              </a:lnSpc>
              <a:spcBef>
                <a:spcPct val="4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Can be used to detect </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ea typeface="+mn-ea"/>
                <a:cs typeface="Arial" panose="020B0604020202020204" pitchFamily="34" charset="0"/>
              </a:rPr>
              <a:t>potential</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interactions of genes not yet observed to be translated into proteins (e.g. rarely expressed) or novel constructs (e.g. therapeutics)</a:t>
            </a:r>
          </a:p>
          <a:p>
            <a:pPr marL="609600" marR="0" lvl="0" indent="-609600" algn="l" defTabSz="914400" rtl="0" eaLnBrk="1" fontAlgn="base" latinLnBrk="0" hangingPunct="1">
              <a:lnSpc>
                <a:spcPct val="130000"/>
              </a:lnSpc>
              <a:spcBef>
                <a:spcPct val="4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Relatively fast and efficient.</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3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3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3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3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3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7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2124075" y="404813"/>
            <a:ext cx="6332538" cy="57943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zh-CN" sz="3800" b="1" i="0" u="none" strike="noStrike" kern="0" cap="none" spc="0" normalizeH="0" noProof="0">
                <a:ln>
                  <a:noFill/>
                </a:ln>
                <a:solidFill>
                  <a:schemeClr val="tx1"/>
                </a:solidFill>
                <a:effectLst>
                  <a:outerShdw blurRad="38100" dist="38100" dir="2700000" algn="tl">
                    <a:srgbClr val="C0C0C0"/>
                  </a:outerShdw>
                </a:effectLst>
                <a:uLnTx/>
                <a:uFillTx/>
                <a:ea typeface="+mj-ea"/>
                <a:cs typeface="Arial" panose="020B0604020202020204" pitchFamily="34" charset="0"/>
              </a:rPr>
              <a:t>Limitations</a:t>
            </a:r>
          </a:p>
        </p:txBody>
      </p:sp>
      <p:sp>
        <p:nvSpPr>
          <p:cNvPr id="845827" name="Rectangle 3"/>
          <p:cNvSpPr>
            <a:spLocks noGrp="1" noChangeArrowheads="1"/>
          </p:cNvSpPr>
          <p:nvPr>
            <p:ph idx="1"/>
          </p:nvPr>
        </p:nvSpPr>
        <p:spPr>
          <a:xfrm>
            <a:off x="1187450" y="1268730"/>
            <a:ext cx="7956550" cy="4708525"/>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80000"/>
              </a:lnSpc>
              <a:spcBef>
                <a:spcPct val="0"/>
              </a:spcBef>
              <a:spcAft>
                <a:spcPct val="0"/>
              </a:spcAft>
              <a:buClrTx/>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Method based on transcription </a:t>
            </a:r>
          </a:p>
          <a:p>
            <a:pPr marL="342900" marR="0" lvl="0" indent="-342900" algn="l" defTabSz="914400" rtl="0" eaLnBrk="1" fontAlgn="base" latinLnBrk="0" hangingPunct="1">
              <a:lnSpc>
                <a:spcPct val="80000"/>
              </a:lnSpc>
              <a:spcBef>
                <a:spcPct val="0"/>
              </a:spcBef>
              <a:spcAft>
                <a:spcPct val="0"/>
              </a:spcAft>
              <a:buClr>
                <a:schemeClr val="bg1"/>
              </a:buClr>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target should not have transcriptional activity itself</a:t>
            </a:r>
          </a:p>
          <a:p>
            <a:pPr marL="342900" marR="0" lvl="0" indent="-342900" algn="l" defTabSz="914400" rtl="0" eaLnBrk="1" fontAlgn="base" latinLnBrk="0" hangingPunct="1">
              <a:lnSpc>
                <a:spcPct val="80000"/>
              </a:lnSpc>
              <a:spcBef>
                <a:spcPct val="0"/>
              </a:spcBef>
              <a:spcAft>
                <a:spcPct val="0"/>
              </a:spcAft>
              <a:buClrTx/>
              <a:buSzTx/>
              <a:buFontTx/>
              <a:buChar char="-"/>
              <a:defRPr/>
            </a:pPr>
            <a:endPar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Tx/>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Some proteins can be toxic when bound to DNA  binding domain</a:t>
            </a:r>
          </a:p>
          <a:p>
            <a:pPr marL="342900" marR="0" lvl="0" indent="-342900" algn="l" defTabSz="914400" rtl="0" eaLnBrk="1" fontAlgn="base" latinLnBrk="0" hangingPunct="1">
              <a:lnSpc>
                <a:spcPct val="80000"/>
              </a:lnSpc>
              <a:spcBef>
                <a:spcPct val="0"/>
              </a:spcBef>
              <a:spcAft>
                <a:spcPct val="0"/>
              </a:spcAft>
              <a:buClr>
                <a:schemeClr val="bg1"/>
              </a:buClr>
              <a:buSzTx/>
              <a:buFontTx/>
              <a:buChar char="-"/>
              <a:defRPr/>
            </a:pPr>
            <a:endPar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Tx/>
              <a:buSzTx/>
              <a:buFontTx/>
              <a:buChar char="-"/>
              <a:defRPr/>
            </a:pPr>
            <a:r>
              <a:rPr kumimoji="0" lang="en-US" altLang="en-GB"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F</a:t>
            </a: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alse positives and false negatives</a:t>
            </a:r>
          </a:p>
          <a:p>
            <a:pPr marL="342900" marR="0" lvl="0" indent="-342900" algn="l" defTabSz="914400" rtl="0" eaLnBrk="1" fontAlgn="base" latinLnBrk="0" hangingPunct="1">
              <a:lnSpc>
                <a:spcPct val="80000"/>
              </a:lnSpc>
              <a:spcBef>
                <a:spcPct val="0"/>
              </a:spcBef>
              <a:spcAft>
                <a:spcPct val="0"/>
              </a:spcAft>
              <a:buClrTx/>
              <a:buSzTx/>
              <a:buFontTx/>
              <a:buChar char="-"/>
              <a:defRPr/>
            </a:pPr>
            <a:endPar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Tx/>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Protein-protein interaction has to take place in nucleus</a:t>
            </a:r>
          </a:p>
          <a:p>
            <a:pPr marL="342900" marR="0" lvl="0" indent="-342900" algn="l" defTabSz="914400" rtl="0" eaLnBrk="1" fontAlgn="base" latinLnBrk="0" hangingPunct="1">
              <a:lnSpc>
                <a:spcPct val="80000"/>
              </a:lnSpc>
              <a:spcBef>
                <a:spcPct val="0"/>
              </a:spcBef>
              <a:spcAft>
                <a:spcPct val="0"/>
              </a:spcAft>
              <a:buClr>
                <a:schemeClr val="bg1"/>
              </a:buClr>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not suitable for all proteins, especially membrane bound molecules</a:t>
            </a:r>
          </a:p>
        </p:txBody>
      </p:sp>
    </p:spTree>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1870075" y="260350"/>
            <a:ext cx="7002780"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800" b="1" kern="0" noProof="0">
                <a:ln>
                  <a:noFill/>
                </a:ln>
                <a:solidFill>
                  <a:schemeClr val="tx1"/>
                </a:solidFill>
                <a:effectLst>
                  <a:outerShdw blurRad="38100" dist="38100" dir="2700000" algn="tl">
                    <a:srgbClr val="C0C0C0"/>
                  </a:outerShdw>
                </a:effectLst>
                <a:uLnTx/>
                <a:latin typeface="Times New Roman" panose="02020603050405020304" pitchFamily="18" charset="0"/>
                <a:ea typeface="+mj-ea"/>
                <a:cs typeface="Times New Roman" panose="02020603050405020304" pitchFamily="18" charset="0"/>
                <a:sym typeface="+mn-ea"/>
              </a:rPr>
              <a:t>Problems</a:t>
            </a:r>
            <a:r>
              <a:rPr lang="zh-CN" altLang="en-US" sz="2800" b="1" kern="0" noProof="0">
                <a:ln>
                  <a:noFill/>
                </a:ln>
                <a:solidFill>
                  <a:schemeClr val="tx1"/>
                </a:solidFill>
                <a:effectLst>
                  <a:outerShdw blurRad="38100" dist="38100" dir="2700000" algn="tl">
                    <a:srgbClr val="C0C0C0"/>
                  </a:outerShdw>
                </a:effectLst>
                <a:uLnTx/>
                <a:latin typeface="Times New Roman" panose="02020603050405020304" pitchFamily="18" charset="0"/>
                <a:ea typeface="+mj-ea"/>
                <a:cs typeface="Times New Roman" panose="02020603050405020304" pitchFamily="18" charset="0"/>
                <a:sym typeface="+mn-ea"/>
              </a:rPr>
              <a:t> and corresponding countermeasures</a:t>
            </a:r>
            <a:endPar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Times New Roman" panose="02020603050405020304" pitchFamily="18" charset="0"/>
            </a:endParaRPr>
          </a:p>
        </p:txBody>
      </p:sp>
      <p:sp>
        <p:nvSpPr>
          <p:cNvPr id="847875" name="Rectangle 3"/>
          <p:cNvSpPr>
            <a:spLocks noGrp="1" noChangeArrowheads="1"/>
          </p:cNvSpPr>
          <p:nvPr>
            <p:ph idx="1"/>
          </p:nvPr>
        </p:nvSpPr>
        <p:spPr>
          <a:xfrm>
            <a:off x="866775" y="1130300"/>
            <a:ext cx="7772400" cy="5370830"/>
          </a:xfrm>
        </p:spPr>
        <p:txBody>
          <a:bodyPr vert="horz" wrap="square" lIns="91440" tIns="45720" rIns="91440" bIns="45720" numCol="1" anchor="t" anchorCtr="0" compatLnSpc="1">
            <a:normAutofit fontScale="90000" lnSpcReduction="10000"/>
          </a:bodyPr>
          <a:lstStyle/>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ED2DF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Intranuclear action</a:t>
            </a:r>
            <a:endParaRPr kumimoji="0" lang="en-US" altLang="zh-CN" sz="2400" b="1" i="0" u="none" strike="noStrike" kern="0" cap="none" spc="0" normalizeH="0" baseline="0" noProof="0" dirty="0">
              <a:ln>
                <a:noFill/>
              </a:ln>
              <a:solidFill>
                <a:srgbClr val="ED2DF9"/>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30000"/>
              </a:lnSpc>
              <a:spcBef>
                <a:spcPct val="20000"/>
              </a:spcBef>
              <a:spcAft>
                <a:spcPct val="0"/>
              </a:spcAft>
              <a:buClrTx/>
              <a:buSzTx/>
              <a:buNone/>
              <a:defRPr/>
            </a:pP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It is not suitable for extracellular receptor ligands and extracellular processing modification, and is also not suitable for membrane proteins.</a:t>
            </a:r>
          </a:p>
          <a:p>
            <a:pPr marL="0" marR="0" lvl="0" indent="0" algn="l" defTabSz="914400" rtl="0" eaLnBrk="1" fontAlgn="base" latinLnBrk="0" hangingPunct="1">
              <a:lnSpc>
                <a:spcPct val="130000"/>
              </a:lnSpc>
              <a:spcBef>
                <a:spcPct val="20000"/>
              </a:spcBef>
              <a:spcAft>
                <a:spcPct val="0"/>
              </a:spcAft>
              <a:buClrTx/>
              <a:buSzTx/>
              <a:buNone/>
              <a:defRPr/>
            </a:pPr>
            <a:endPar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Times New Roman" panose="02020603050405020304" pitchFamily="18" charset="0"/>
            </a:endParaRPr>
          </a:p>
          <a:p>
            <a:pPr marR="0" lvl="0" algn="l" defTabSz="914400" rtl="0" eaLnBrk="1" fontAlgn="base" latinLnBrk="0" hangingPunct="1">
              <a:lnSpc>
                <a:spcPct val="130000"/>
              </a:lnSpc>
              <a:spcBef>
                <a:spcPct val="20000"/>
              </a:spcBef>
              <a:spcAft>
                <a:spcPct val="0"/>
              </a:spcAft>
              <a:buClrTx/>
              <a:buSzTx/>
              <a:defRPr/>
            </a:pP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Improvement</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Change the location sequence of some cell membrane</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Adding the sequence of nuclear positioning signals to the carrier</a:t>
            </a:r>
          </a:p>
          <a:p>
            <a:pPr marL="742950" marR="0" lvl="1" indent="-285750" algn="l" defTabSz="914400" rtl="0" eaLnBrk="1" fontAlgn="base" latinLnBrk="0" hangingPunct="1">
              <a:lnSpc>
                <a:spcPct val="13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 system that specializes in the role of proteins in non nuclear proteins (such as SOS recovery system and ubiquitin specific protease system).</a:t>
            </a:r>
          </a:p>
        </p:txBody>
      </p:sp>
    </p:spTree>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1496060" y="209550"/>
            <a:ext cx="7592695" cy="641350"/>
          </a:xfrm>
        </p:spPr>
        <p:txBody>
          <a:bodyPr vert="horz" wrap="square" lIns="91440" tIns="45720" rIns="91440" bIns="45720" numCol="1" anchor="ctr" anchorCtr="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Problems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 and corresponding countermeasures</a:t>
            </a:r>
          </a:p>
        </p:txBody>
      </p:sp>
      <p:sp>
        <p:nvSpPr>
          <p:cNvPr id="847875" name="Rectangle 3"/>
          <p:cNvSpPr>
            <a:spLocks noGrp="1" noChangeArrowheads="1"/>
          </p:cNvSpPr>
          <p:nvPr>
            <p:ph idx="1"/>
          </p:nvPr>
        </p:nvSpPr>
        <p:spPr>
          <a:xfrm>
            <a:off x="866775" y="1130300"/>
            <a:ext cx="7772400" cy="5395595"/>
          </a:xfrm>
        </p:spPr>
        <p:txBody>
          <a:bodyPr vert="horz" wrap="square" lIns="91440" tIns="45720" rIns="91440" bIns="45720" numCol="1" anchor="t" anchorCtr="0" compatLnSpc="1">
            <a:normAutofit fontScale="90000" lnSpcReduction="20000"/>
          </a:body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False positive</a:t>
            </a:r>
          </a:p>
          <a:p>
            <a:pPr marL="800100" marR="0" lvl="1"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Reason</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target protein itself contains a transcriptional activator, that is, preyAD itself activates reporter gene transcription.</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bait protein itself has activation effect, that is, BaitBD itself can activate the transcription of reporter gene.</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PreyAD is not specific to baitBD</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unknown regulatory pathway activates the reporter gene,</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The reasons for hybrid design are exposure area exposure, time and space damage.</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Some proteins are members of proteolytic pathway based on ubiquitin protein, and have universal protein interaction ability.</a:t>
            </a:r>
          </a:p>
          <a:p>
            <a:pPr marL="914400" marR="0" lvl="1" indent="-457200" algn="l" defTabSz="914400" rtl="0" eaLnBrk="1" fontAlgn="base" latinLnBrk="0" hangingPunct="1">
              <a:lnSpc>
                <a:spcPct val="120000"/>
              </a:lnSpc>
              <a:spcBef>
                <a:spcPct val="20000"/>
              </a:spcBef>
              <a:spcAft>
                <a:spcPct val="0"/>
              </a:spcAft>
              <a:buClrTx/>
              <a:buSzTx/>
              <a:buFont typeface="Wingdings" panose="05000000000000000000" pitchFamily="2" charset="2"/>
              <a:buChar char="l"/>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Improvement</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Controlled experiment</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Two hybrid system based on RNA polymerase III transcription</a:t>
            </a:r>
          </a:p>
          <a:p>
            <a:pPr marL="914400" marR="0" lvl="1" indent="-457200" algn="l" defTabSz="914400" rtl="0" eaLnBrk="1" fontAlgn="base" latinLnBrk="0" hangingPunct="1">
              <a:lnSpc>
                <a:spcPct val="12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Yeast strain PJ69-4A containing three different reporter genes (ADE2, HIS3 and LacZ).  </a:t>
            </a:r>
          </a:p>
        </p:txBody>
      </p:sp>
      <p:grpSp>
        <p:nvGrpSpPr>
          <p:cNvPr id="47" name="组合 46">
            <a:extLst>
              <a:ext uri="{FF2B5EF4-FFF2-40B4-BE49-F238E27FC236}">
                <a16:creationId xmlns:a16="http://schemas.microsoft.com/office/drawing/2014/main" id="{BE3FD2BE-C2C8-4D9D-BA98-F2D3F283D690}"/>
              </a:ext>
            </a:extLst>
          </p:cNvPr>
          <p:cNvGrpSpPr/>
          <p:nvPr/>
        </p:nvGrpSpPr>
        <p:grpSpPr>
          <a:xfrm>
            <a:off x="4360590" y="1429050"/>
            <a:ext cx="2768400" cy="530280"/>
            <a:chOff x="4360590" y="1429050"/>
            <a:chExt cx="2768400" cy="5302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ED99397-F072-4F56-A5BE-0F11F61F6616}"/>
                    </a:ext>
                  </a:extLst>
                </p14:cNvPr>
                <p14:cNvContentPartPr/>
                <p14:nvPr/>
              </p14:nvContentPartPr>
              <p14:xfrm>
                <a:off x="4360590" y="1593210"/>
                <a:ext cx="199440" cy="287280"/>
              </p14:xfrm>
            </p:contentPart>
          </mc:Choice>
          <mc:Fallback xmlns="">
            <p:pic>
              <p:nvPicPr>
                <p:cNvPr id="2" name="墨迹 1">
                  <a:extLst>
                    <a:ext uri="{FF2B5EF4-FFF2-40B4-BE49-F238E27FC236}">
                      <a16:creationId xmlns:a16="http://schemas.microsoft.com/office/drawing/2014/main" id="{9ED99397-F072-4F56-A5BE-0F11F61F6616}"/>
                    </a:ext>
                  </a:extLst>
                </p:cNvPr>
                <p:cNvPicPr/>
                <p:nvPr/>
              </p:nvPicPr>
              <p:blipFill>
                <a:blip r:embed="rId4"/>
                <a:stretch>
                  <a:fillRect/>
                </a:stretch>
              </p:blipFill>
              <p:spPr>
                <a:xfrm>
                  <a:off x="4342950" y="1575570"/>
                  <a:ext cx="235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9D0B2C69-3848-46D5-8385-B25BDC20A0EA}"/>
                    </a:ext>
                  </a:extLst>
                </p14:cNvPr>
                <p14:cNvContentPartPr/>
                <p14:nvPr/>
              </p14:nvContentPartPr>
              <p14:xfrm>
                <a:off x="4599270" y="1605810"/>
                <a:ext cx="15480" cy="230760"/>
              </p14:xfrm>
            </p:contentPart>
          </mc:Choice>
          <mc:Fallback xmlns="">
            <p:pic>
              <p:nvPicPr>
                <p:cNvPr id="3" name="墨迹 2">
                  <a:extLst>
                    <a:ext uri="{FF2B5EF4-FFF2-40B4-BE49-F238E27FC236}">
                      <a16:creationId xmlns:a16="http://schemas.microsoft.com/office/drawing/2014/main" id="{9D0B2C69-3848-46D5-8385-B25BDC20A0EA}"/>
                    </a:ext>
                  </a:extLst>
                </p:cNvPr>
                <p:cNvPicPr/>
                <p:nvPr/>
              </p:nvPicPr>
              <p:blipFill>
                <a:blip r:embed="rId6"/>
                <a:stretch>
                  <a:fillRect/>
                </a:stretch>
              </p:blipFill>
              <p:spPr>
                <a:xfrm>
                  <a:off x="4581630" y="1587810"/>
                  <a:ext cx="511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B61934C-1720-4D0E-9E0A-07DCFE56A0A1}"/>
                    </a:ext>
                  </a:extLst>
                </p14:cNvPr>
                <p14:cNvContentPartPr/>
                <p14:nvPr/>
              </p14:nvContentPartPr>
              <p14:xfrm>
                <a:off x="4611510" y="1566210"/>
                <a:ext cx="161280" cy="286920"/>
              </p14:xfrm>
            </p:contentPart>
          </mc:Choice>
          <mc:Fallback xmlns="">
            <p:pic>
              <p:nvPicPr>
                <p:cNvPr id="4" name="墨迹 3">
                  <a:extLst>
                    <a:ext uri="{FF2B5EF4-FFF2-40B4-BE49-F238E27FC236}">
                      <a16:creationId xmlns:a16="http://schemas.microsoft.com/office/drawing/2014/main" id="{2B61934C-1720-4D0E-9E0A-07DCFE56A0A1}"/>
                    </a:ext>
                  </a:extLst>
                </p:cNvPr>
                <p:cNvPicPr/>
                <p:nvPr/>
              </p:nvPicPr>
              <p:blipFill>
                <a:blip r:embed="rId8"/>
                <a:stretch>
                  <a:fillRect/>
                </a:stretch>
              </p:blipFill>
              <p:spPr>
                <a:xfrm>
                  <a:off x="4593870" y="1548210"/>
                  <a:ext cx="196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E8881899-1733-427A-91DF-83300CEDAC38}"/>
                    </a:ext>
                  </a:extLst>
                </p14:cNvPr>
                <p14:cNvContentPartPr/>
                <p14:nvPr/>
              </p14:nvContentPartPr>
              <p14:xfrm>
                <a:off x="4883670" y="1589970"/>
                <a:ext cx="193680" cy="61200"/>
              </p14:xfrm>
            </p:contentPart>
          </mc:Choice>
          <mc:Fallback xmlns="">
            <p:pic>
              <p:nvPicPr>
                <p:cNvPr id="6" name="墨迹 5">
                  <a:extLst>
                    <a:ext uri="{FF2B5EF4-FFF2-40B4-BE49-F238E27FC236}">
                      <a16:creationId xmlns:a16="http://schemas.microsoft.com/office/drawing/2014/main" id="{E8881899-1733-427A-91DF-83300CEDAC38}"/>
                    </a:ext>
                  </a:extLst>
                </p:cNvPr>
                <p:cNvPicPr/>
                <p:nvPr/>
              </p:nvPicPr>
              <p:blipFill>
                <a:blip r:embed="rId10"/>
                <a:stretch>
                  <a:fillRect/>
                </a:stretch>
              </p:blipFill>
              <p:spPr>
                <a:xfrm>
                  <a:off x="4866030" y="1571970"/>
                  <a:ext cx="229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DFDD4B84-6D7E-4E4C-805D-3ACC80582374}"/>
                    </a:ext>
                  </a:extLst>
                </p14:cNvPr>
                <p14:cNvContentPartPr/>
                <p14:nvPr/>
              </p14:nvContentPartPr>
              <p14:xfrm>
                <a:off x="5003910" y="1500690"/>
                <a:ext cx="16200" cy="406800"/>
              </p14:xfrm>
            </p:contentPart>
          </mc:Choice>
          <mc:Fallback xmlns="">
            <p:pic>
              <p:nvPicPr>
                <p:cNvPr id="7" name="墨迹 6">
                  <a:extLst>
                    <a:ext uri="{FF2B5EF4-FFF2-40B4-BE49-F238E27FC236}">
                      <a16:creationId xmlns:a16="http://schemas.microsoft.com/office/drawing/2014/main" id="{DFDD4B84-6D7E-4E4C-805D-3ACC80582374}"/>
                    </a:ext>
                  </a:extLst>
                </p:cNvPr>
                <p:cNvPicPr/>
                <p:nvPr/>
              </p:nvPicPr>
              <p:blipFill>
                <a:blip r:embed="rId12"/>
                <a:stretch>
                  <a:fillRect/>
                </a:stretch>
              </p:blipFill>
              <p:spPr>
                <a:xfrm>
                  <a:off x="4985910" y="1482690"/>
                  <a:ext cx="518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E62115B7-4E7F-4B74-B1BA-B9E33912CB18}"/>
                    </a:ext>
                  </a:extLst>
                </p14:cNvPr>
                <p14:cNvContentPartPr/>
                <p14:nvPr/>
              </p14:nvContentPartPr>
              <p14:xfrm>
                <a:off x="4894470" y="1666290"/>
                <a:ext cx="84240" cy="191520"/>
              </p14:xfrm>
            </p:contentPart>
          </mc:Choice>
          <mc:Fallback xmlns="">
            <p:pic>
              <p:nvPicPr>
                <p:cNvPr id="8" name="墨迹 7">
                  <a:extLst>
                    <a:ext uri="{FF2B5EF4-FFF2-40B4-BE49-F238E27FC236}">
                      <a16:creationId xmlns:a16="http://schemas.microsoft.com/office/drawing/2014/main" id="{E62115B7-4E7F-4B74-B1BA-B9E33912CB18}"/>
                    </a:ext>
                  </a:extLst>
                </p:cNvPr>
                <p:cNvPicPr/>
                <p:nvPr/>
              </p:nvPicPr>
              <p:blipFill>
                <a:blip r:embed="rId14"/>
                <a:stretch>
                  <a:fillRect/>
                </a:stretch>
              </p:blipFill>
              <p:spPr>
                <a:xfrm>
                  <a:off x="4876830" y="1648290"/>
                  <a:ext cx="119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871B5D96-21DE-410E-AB18-34822FAD3692}"/>
                    </a:ext>
                  </a:extLst>
                </p14:cNvPr>
                <p14:cNvContentPartPr/>
                <p14:nvPr/>
              </p14:nvContentPartPr>
              <p14:xfrm>
                <a:off x="4957830" y="1652610"/>
                <a:ext cx="177840" cy="151560"/>
              </p14:xfrm>
            </p:contentPart>
          </mc:Choice>
          <mc:Fallback xmlns="">
            <p:pic>
              <p:nvPicPr>
                <p:cNvPr id="9" name="墨迹 8">
                  <a:extLst>
                    <a:ext uri="{FF2B5EF4-FFF2-40B4-BE49-F238E27FC236}">
                      <a16:creationId xmlns:a16="http://schemas.microsoft.com/office/drawing/2014/main" id="{871B5D96-21DE-410E-AB18-34822FAD3692}"/>
                    </a:ext>
                  </a:extLst>
                </p:cNvPr>
                <p:cNvPicPr/>
                <p:nvPr/>
              </p:nvPicPr>
              <p:blipFill>
                <a:blip r:embed="rId16"/>
                <a:stretch>
                  <a:fillRect/>
                </a:stretch>
              </p:blipFill>
              <p:spPr>
                <a:xfrm>
                  <a:off x="4939830" y="1634610"/>
                  <a:ext cx="213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6BCA294C-8C03-48A8-85A6-D74BACB8F120}"/>
                    </a:ext>
                  </a:extLst>
                </p14:cNvPr>
                <p14:cNvContentPartPr/>
                <p14:nvPr/>
              </p14:nvContentPartPr>
              <p14:xfrm>
                <a:off x="5151150" y="1479810"/>
                <a:ext cx="96120" cy="159480"/>
              </p14:xfrm>
            </p:contentPart>
          </mc:Choice>
          <mc:Fallback xmlns="">
            <p:pic>
              <p:nvPicPr>
                <p:cNvPr id="10" name="墨迹 9">
                  <a:extLst>
                    <a:ext uri="{FF2B5EF4-FFF2-40B4-BE49-F238E27FC236}">
                      <a16:creationId xmlns:a16="http://schemas.microsoft.com/office/drawing/2014/main" id="{6BCA294C-8C03-48A8-85A6-D74BACB8F120}"/>
                    </a:ext>
                  </a:extLst>
                </p:cNvPr>
                <p:cNvPicPr/>
                <p:nvPr/>
              </p:nvPicPr>
              <p:blipFill>
                <a:blip r:embed="rId18"/>
                <a:stretch>
                  <a:fillRect/>
                </a:stretch>
              </p:blipFill>
              <p:spPr>
                <a:xfrm>
                  <a:off x="5133150" y="1462170"/>
                  <a:ext cx="131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45328DED-6665-47A5-A334-79EA959CA44B}"/>
                    </a:ext>
                  </a:extLst>
                </p14:cNvPr>
                <p14:cNvContentPartPr/>
                <p14:nvPr/>
              </p14:nvContentPartPr>
              <p14:xfrm>
                <a:off x="5168070" y="1623450"/>
                <a:ext cx="28080" cy="145080"/>
              </p14:xfrm>
            </p:contentPart>
          </mc:Choice>
          <mc:Fallback xmlns="">
            <p:pic>
              <p:nvPicPr>
                <p:cNvPr id="11" name="墨迹 10">
                  <a:extLst>
                    <a:ext uri="{FF2B5EF4-FFF2-40B4-BE49-F238E27FC236}">
                      <a16:creationId xmlns:a16="http://schemas.microsoft.com/office/drawing/2014/main" id="{45328DED-6665-47A5-A334-79EA959CA44B}"/>
                    </a:ext>
                  </a:extLst>
                </p:cNvPr>
                <p:cNvPicPr/>
                <p:nvPr/>
              </p:nvPicPr>
              <p:blipFill>
                <a:blip r:embed="rId20"/>
                <a:stretch>
                  <a:fillRect/>
                </a:stretch>
              </p:blipFill>
              <p:spPr>
                <a:xfrm>
                  <a:off x="5150430" y="1605810"/>
                  <a:ext cx="6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CF7349B7-BFB5-4FDD-AE94-4F0B77E799A1}"/>
                    </a:ext>
                  </a:extLst>
                </p14:cNvPr>
                <p14:cNvContentPartPr/>
                <p14:nvPr/>
              </p14:nvContentPartPr>
              <p14:xfrm>
                <a:off x="5204790" y="1542090"/>
                <a:ext cx="158040" cy="417240"/>
              </p14:xfrm>
            </p:contentPart>
          </mc:Choice>
          <mc:Fallback xmlns="">
            <p:pic>
              <p:nvPicPr>
                <p:cNvPr id="12" name="墨迹 11">
                  <a:extLst>
                    <a:ext uri="{FF2B5EF4-FFF2-40B4-BE49-F238E27FC236}">
                      <a16:creationId xmlns:a16="http://schemas.microsoft.com/office/drawing/2014/main" id="{CF7349B7-BFB5-4FDD-AE94-4F0B77E799A1}"/>
                    </a:ext>
                  </a:extLst>
                </p:cNvPr>
                <p:cNvPicPr/>
                <p:nvPr/>
              </p:nvPicPr>
              <p:blipFill>
                <a:blip r:embed="rId22"/>
                <a:stretch>
                  <a:fillRect/>
                </a:stretch>
              </p:blipFill>
              <p:spPr>
                <a:xfrm>
                  <a:off x="5187150" y="1524090"/>
                  <a:ext cx="1936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A106554F-DAB0-4B37-874E-6D7898458B58}"/>
                    </a:ext>
                  </a:extLst>
                </p14:cNvPr>
                <p14:cNvContentPartPr/>
                <p14:nvPr/>
              </p14:nvContentPartPr>
              <p14:xfrm>
                <a:off x="5186430" y="1634610"/>
                <a:ext cx="116280" cy="37440"/>
              </p14:xfrm>
            </p:contentPart>
          </mc:Choice>
          <mc:Fallback xmlns="">
            <p:pic>
              <p:nvPicPr>
                <p:cNvPr id="13" name="墨迹 12">
                  <a:extLst>
                    <a:ext uri="{FF2B5EF4-FFF2-40B4-BE49-F238E27FC236}">
                      <a16:creationId xmlns:a16="http://schemas.microsoft.com/office/drawing/2014/main" id="{A106554F-DAB0-4B37-874E-6D7898458B58}"/>
                    </a:ext>
                  </a:extLst>
                </p:cNvPr>
                <p:cNvPicPr/>
                <p:nvPr/>
              </p:nvPicPr>
              <p:blipFill>
                <a:blip r:embed="rId24"/>
                <a:stretch>
                  <a:fillRect/>
                </a:stretch>
              </p:blipFill>
              <p:spPr>
                <a:xfrm>
                  <a:off x="5168790" y="1616970"/>
                  <a:ext cx="151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BDDBD725-B4DB-4978-A5A0-9B65B60F8181}"/>
                    </a:ext>
                  </a:extLst>
                </p14:cNvPr>
                <p14:cNvContentPartPr/>
                <p14:nvPr/>
              </p14:nvContentPartPr>
              <p14:xfrm>
                <a:off x="5083470" y="1674930"/>
                <a:ext cx="326160" cy="154800"/>
              </p14:xfrm>
            </p:contentPart>
          </mc:Choice>
          <mc:Fallback xmlns="">
            <p:pic>
              <p:nvPicPr>
                <p:cNvPr id="14" name="墨迹 13">
                  <a:extLst>
                    <a:ext uri="{FF2B5EF4-FFF2-40B4-BE49-F238E27FC236}">
                      <a16:creationId xmlns:a16="http://schemas.microsoft.com/office/drawing/2014/main" id="{BDDBD725-B4DB-4978-A5A0-9B65B60F8181}"/>
                    </a:ext>
                  </a:extLst>
                </p:cNvPr>
                <p:cNvPicPr/>
                <p:nvPr/>
              </p:nvPicPr>
              <p:blipFill>
                <a:blip r:embed="rId26"/>
                <a:stretch>
                  <a:fillRect/>
                </a:stretch>
              </p:blipFill>
              <p:spPr>
                <a:xfrm>
                  <a:off x="5065830" y="1657290"/>
                  <a:ext cx="361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F12172CF-EF40-481A-9ADA-1B2883191EEF}"/>
                    </a:ext>
                  </a:extLst>
                </p14:cNvPr>
                <p14:cNvContentPartPr/>
                <p14:nvPr/>
              </p14:nvContentPartPr>
              <p14:xfrm>
                <a:off x="5117670" y="1664130"/>
                <a:ext cx="317160" cy="267480"/>
              </p14:xfrm>
            </p:contentPart>
          </mc:Choice>
          <mc:Fallback xmlns="">
            <p:pic>
              <p:nvPicPr>
                <p:cNvPr id="15" name="墨迹 14">
                  <a:extLst>
                    <a:ext uri="{FF2B5EF4-FFF2-40B4-BE49-F238E27FC236}">
                      <a16:creationId xmlns:a16="http://schemas.microsoft.com/office/drawing/2014/main" id="{F12172CF-EF40-481A-9ADA-1B2883191EEF}"/>
                    </a:ext>
                  </a:extLst>
                </p:cNvPr>
                <p:cNvPicPr/>
                <p:nvPr/>
              </p:nvPicPr>
              <p:blipFill>
                <a:blip r:embed="rId28"/>
                <a:stretch>
                  <a:fillRect/>
                </a:stretch>
              </p:blipFill>
              <p:spPr>
                <a:xfrm>
                  <a:off x="5099670" y="1646490"/>
                  <a:ext cx="352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C78EA08E-8042-400B-A2EC-537105F09311}"/>
                    </a:ext>
                  </a:extLst>
                </p14:cNvPr>
                <p14:cNvContentPartPr/>
                <p14:nvPr/>
              </p14:nvContentPartPr>
              <p14:xfrm>
                <a:off x="5584950" y="1457490"/>
                <a:ext cx="21600" cy="126720"/>
              </p14:xfrm>
            </p:contentPart>
          </mc:Choice>
          <mc:Fallback xmlns="">
            <p:pic>
              <p:nvPicPr>
                <p:cNvPr id="17" name="墨迹 16">
                  <a:extLst>
                    <a:ext uri="{FF2B5EF4-FFF2-40B4-BE49-F238E27FC236}">
                      <a16:creationId xmlns:a16="http://schemas.microsoft.com/office/drawing/2014/main" id="{C78EA08E-8042-400B-A2EC-537105F09311}"/>
                    </a:ext>
                  </a:extLst>
                </p:cNvPr>
                <p:cNvPicPr/>
                <p:nvPr/>
              </p:nvPicPr>
              <p:blipFill>
                <a:blip r:embed="rId30"/>
                <a:stretch>
                  <a:fillRect/>
                </a:stretch>
              </p:blipFill>
              <p:spPr>
                <a:xfrm>
                  <a:off x="5567310" y="1439490"/>
                  <a:ext cx="5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CA0F89F2-49F9-476C-8959-9EA2DD673A1F}"/>
                    </a:ext>
                  </a:extLst>
                </p14:cNvPr>
                <p14:cNvContentPartPr/>
                <p14:nvPr/>
              </p14:nvContentPartPr>
              <p14:xfrm>
                <a:off x="5624190" y="1429050"/>
                <a:ext cx="52920" cy="149760"/>
              </p14:xfrm>
            </p:contentPart>
          </mc:Choice>
          <mc:Fallback xmlns="">
            <p:pic>
              <p:nvPicPr>
                <p:cNvPr id="18" name="墨迹 17">
                  <a:extLst>
                    <a:ext uri="{FF2B5EF4-FFF2-40B4-BE49-F238E27FC236}">
                      <a16:creationId xmlns:a16="http://schemas.microsoft.com/office/drawing/2014/main" id="{CA0F89F2-49F9-476C-8959-9EA2DD673A1F}"/>
                    </a:ext>
                  </a:extLst>
                </p:cNvPr>
                <p:cNvPicPr/>
                <p:nvPr/>
              </p:nvPicPr>
              <p:blipFill>
                <a:blip r:embed="rId32"/>
                <a:stretch>
                  <a:fillRect/>
                </a:stretch>
              </p:blipFill>
              <p:spPr>
                <a:xfrm>
                  <a:off x="5606190" y="1411050"/>
                  <a:ext cx="88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105605CB-9108-48E4-8E21-0276C657A7DA}"/>
                    </a:ext>
                  </a:extLst>
                </p14:cNvPr>
                <p14:cNvContentPartPr/>
                <p14:nvPr/>
              </p14:nvContentPartPr>
              <p14:xfrm>
                <a:off x="5596110" y="1578450"/>
                <a:ext cx="15120" cy="140400"/>
              </p14:xfrm>
            </p:contentPart>
          </mc:Choice>
          <mc:Fallback xmlns="">
            <p:pic>
              <p:nvPicPr>
                <p:cNvPr id="19" name="墨迹 18">
                  <a:extLst>
                    <a:ext uri="{FF2B5EF4-FFF2-40B4-BE49-F238E27FC236}">
                      <a16:creationId xmlns:a16="http://schemas.microsoft.com/office/drawing/2014/main" id="{105605CB-9108-48E4-8E21-0276C657A7DA}"/>
                    </a:ext>
                  </a:extLst>
                </p:cNvPr>
                <p:cNvPicPr/>
                <p:nvPr/>
              </p:nvPicPr>
              <p:blipFill>
                <a:blip r:embed="rId34"/>
                <a:stretch>
                  <a:fillRect/>
                </a:stretch>
              </p:blipFill>
              <p:spPr>
                <a:xfrm>
                  <a:off x="5578470" y="1560810"/>
                  <a:ext cx="50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DE86B6F6-2E21-4EF5-9CA0-0D7937DA4FA7}"/>
                    </a:ext>
                  </a:extLst>
                </p14:cNvPr>
                <p14:cNvContentPartPr/>
                <p14:nvPr/>
              </p14:nvContentPartPr>
              <p14:xfrm>
                <a:off x="5610870" y="1586370"/>
                <a:ext cx="128520" cy="121680"/>
              </p14:xfrm>
            </p:contentPart>
          </mc:Choice>
          <mc:Fallback xmlns="">
            <p:pic>
              <p:nvPicPr>
                <p:cNvPr id="20" name="墨迹 19">
                  <a:extLst>
                    <a:ext uri="{FF2B5EF4-FFF2-40B4-BE49-F238E27FC236}">
                      <a16:creationId xmlns:a16="http://schemas.microsoft.com/office/drawing/2014/main" id="{DE86B6F6-2E21-4EF5-9CA0-0D7937DA4FA7}"/>
                    </a:ext>
                  </a:extLst>
                </p:cNvPr>
                <p:cNvPicPr/>
                <p:nvPr/>
              </p:nvPicPr>
              <p:blipFill>
                <a:blip r:embed="rId36"/>
                <a:stretch>
                  <a:fillRect/>
                </a:stretch>
              </p:blipFill>
              <p:spPr>
                <a:xfrm>
                  <a:off x="5593230" y="1568370"/>
                  <a:ext cx="1641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55E47E00-1E9D-42D9-8160-A8AC31744CA5}"/>
                    </a:ext>
                  </a:extLst>
                </p14:cNvPr>
                <p14:cNvContentPartPr/>
                <p14:nvPr/>
              </p14:nvContentPartPr>
              <p14:xfrm>
                <a:off x="5622750" y="1683930"/>
                <a:ext cx="63000" cy="32760"/>
              </p14:xfrm>
            </p:contentPart>
          </mc:Choice>
          <mc:Fallback xmlns="">
            <p:pic>
              <p:nvPicPr>
                <p:cNvPr id="21" name="墨迹 20">
                  <a:extLst>
                    <a:ext uri="{FF2B5EF4-FFF2-40B4-BE49-F238E27FC236}">
                      <a16:creationId xmlns:a16="http://schemas.microsoft.com/office/drawing/2014/main" id="{55E47E00-1E9D-42D9-8160-A8AC31744CA5}"/>
                    </a:ext>
                  </a:extLst>
                </p:cNvPr>
                <p:cNvPicPr/>
                <p:nvPr/>
              </p:nvPicPr>
              <p:blipFill>
                <a:blip r:embed="rId38"/>
                <a:stretch>
                  <a:fillRect/>
                </a:stretch>
              </p:blipFill>
              <p:spPr>
                <a:xfrm>
                  <a:off x="5605110" y="1665930"/>
                  <a:ext cx="98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B4E334B3-9AA9-43AF-B010-F7F2E20E49C7}"/>
                    </a:ext>
                  </a:extLst>
                </p14:cNvPr>
                <p14:cNvContentPartPr/>
                <p14:nvPr/>
              </p14:nvContentPartPr>
              <p14:xfrm>
                <a:off x="5553630" y="1761330"/>
                <a:ext cx="208440" cy="52920"/>
              </p14:xfrm>
            </p:contentPart>
          </mc:Choice>
          <mc:Fallback xmlns="">
            <p:pic>
              <p:nvPicPr>
                <p:cNvPr id="22" name="墨迹 21">
                  <a:extLst>
                    <a:ext uri="{FF2B5EF4-FFF2-40B4-BE49-F238E27FC236}">
                      <a16:creationId xmlns:a16="http://schemas.microsoft.com/office/drawing/2014/main" id="{B4E334B3-9AA9-43AF-B010-F7F2E20E49C7}"/>
                    </a:ext>
                  </a:extLst>
                </p:cNvPr>
                <p:cNvPicPr/>
                <p:nvPr/>
              </p:nvPicPr>
              <p:blipFill>
                <a:blip r:embed="rId40"/>
                <a:stretch>
                  <a:fillRect/>
                </a:stretch>
              </p:blipFill>
              <p:spPr>
                <a:xfrm>
                  <a:off x="5535990" y="1743330"/>
                  <a:ext cx="244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E4AF7494-481F-4E59-899D-685CEE97FA46}"/>
                    </a:ext>
                  </a:extLst>
                </p14:cNvPr>
                <p14:cNvContentPartPr/>
                <p14:nvPr/>
              </p14:nvContentPartPr>
              <p14:xfrm>
                <a:off x="5640030" y="1615170"/>
                <a:ext cx="42840" cy="310680"/>
              </p14:xfrm>
            </p:contentPart>
          </mc:Choice>
          <mc:Fallback xmlns="">
            <p:pic>
              <p:nvPicPr>
                <p:cNvPr id="23" name="墨迹 22">
                  <a:extLst>
                    <a:ext uri="{FF2B5EF4-FFF2-40B4-BE49-F238E27FC236}">
                      <a16:creationId xmlns:a16="http://schemas.microsoft.com/office/drawing/2014/main" id="{E4AF7494-481F-4E59-899D-685CEE97FA46}"/>
                    </a:ext>
                  </a:extLst>
                </p:cNvPr>
                <p:cNvPicPr/>
                <p:nvPr/>
              </p:nvPicPr>
              <p:blipFill>
                <a:blip r:embed="rId42"/>
                <a:stretch>
                  <a:fillRect/>
                </a:stretch>
              </p:blipFill>
              <p:spPr>
                <a:xfrm>
                  <a:off x="5622390" y="1597170"/>
                  <a:ext cx="784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016B7F6E-8782-4115-B046-420E0B27D9CE}"/>
                    </a:ext>
                  </a:extLst>
                </p14:cNvPr>
                <p14:cNvContentPartPr/>
                <p14:nvPr/>
              </p14:nvContentPartPr>
              <p14:xfrm>
                <a:off x="5836950" y="1595010"/>
                <a:ext cx="77760" cy="125280"/>
              </p14:xfrm>
            </p:contentPart>
          </mc:Choice>
          <mc:Fallback xmlns="">
            <p:pic>
              <p:nvPicPr>
                <p:cNvPr id="24" name="墨迹 23">
                  <a:extLst>
                    <a:ext uri="{FF2B5EF4-FFF2-40B4-BE49-F238E27FC236}">
                      <a16:creationId xmlns:a16="http://schemas.microsoft.com/office/drawing/2014/main" id="{016B7F6E-8782-4115-B046-420E0B27D9CE}"/>
                    </a:ext>
                  </a:extLst>
                </p:cNvPr>
                <p:cNvPicPr/>
                <p:nvPr/>
              </p:nvPicPr>
              <p:blipFill>
                <a:blip r:embed="rId44"/>
                <a:stretch>
                  <a:fillRect/>
                </a:stretch>
              </p:blipFill>
              <p:spPr>
                <a:xfrm>
                  <a:off x="5818950" y="1577370"/>
                  <a:ext cx="113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D46B51F0-48F6-41C4-A364-7CD32D137AF4}"/>
                    </a:ext>
                  </a:extLst>
                </p14:cNvPr>
                <p14:cNvContentPartPr/>
                <p14:nvPr/>
              </p14:nvContentPartPr>
              <p14:xfrm>
                <a:off x="5782950" y="1602210"/>
                <a:ext cx="121680" cy="276120"/>
              </p14:xfrm>
            </p:contentPart>
          </mc:Choice>
          <mc:Fallback xmlns="">
            <p:pic>
              <p:nvPicPr>
                <p:cNvPr id="25" name="墨迹 24">
                  <a:extLst>
                    <a:ext uri="{FF2B5EF4-FFF2-40B4-BE49-F238E27FC236}">
                      <a16:creationId xmlns:a16="http://schemas.microsoft.com/office/drawing/2014/main" id="{D46B51F0-48F6-41C4-A364-7CD32D137AF4}"/>
                    </a:ext>
                  </a:extLst>
                </p:cNvPr>
                <p:cNvPicPr/>
                <p:nvPr/>
              </p:nvPicPr>
              <p:blipFill>
                <a:blip r:embed="rId46"/>
                <a:stretch>
                  <a:fillRect/>
                </a:stretch>
              </p:blipFill>
              <p:spPr>
                <a:xfrm>
                  <a:off x="5765310" y="1584210"/>
                  <a:ext cx="1573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50834F4F-8372-4807-8B3A-368BD044F0BA}"/>
                    </a:ext>
                  </a:extLst>
                </p14:cNvPr>
                <p14:cNvContentPartPr/>
                <p14:nvPr/>
              </p14:nvContentPartPr>
              <p14:xfrm>
                <a:off x="5947470" y="1669170"/>
                <a:ext cx="12600" cy="96120"/>
              </p14:xfrm>
            </p:contentPart>
          </mc:Choice>
          <mc:Fallback xmlns="">
            <p:pic>
              <p:nvPicPr>
                <p:cNvPr id="26" name="墨迹 25">
                  <a:extLst>
                    <a:ext uri="{FF2B5EF4-FFF2-40B4-BE49-F238E27FC236}">
                      <a16:creationId xmlns:a16="http://schemas.microsoft.com/office/drawing/2014/main" id="{50834F4F-8372-4807-8B3A-368BD044F0BA}"/>
                    </a:ext>
                  </a:extLst>
                </p:cNvPr>
                <p:cNvPicPr/>
                <p:nvPr/>
              </p:nvPicPr>
              <p:blipFill>
                <a:blip r:embed="rId48"/>
                <a:stretch>
                  <a:fillRect/>
                </a:stretch>
              </p:blipFill>
              <p:spPr>
                <a:xfrm>
                  <a:off x="5929470" y="1651170"/>
                  <a:ext cx="48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8960D79D-63B0-4435-B8E6-E009AD517239}"/>
                    </a:ext>
                  </a:extLst>
                </p14:cNvPr>
                <p14:cNvContentPartPr/>
                <p14:nvPr/>
              </p14:nvContentPartPr>
              <p14:xfrm>
                <a:off x="5947830" y="1627770"/>
                <a:ext cx="160920" cy="129600"/>
              </p14:xfrm>
            </p:contentPart>
          </mc:Choice>
          <mc:Fallback xmlns="">
            <p:pic>
              <p:nvPicPr>
                <p:cNvPr id="27" name="墨迹 26">
                  <a:extLst>
                    <a:ext uri="{FF2B5EF4-FFF2-40B4-BE49-F238E27FC236}">
                      <a16:creationId xmlns:a16="http://schemas.microsoft.com/office/drawing/2014/main" id="{8960D79D-63B0-4435-B8E6-E009AD517239}"/>
                    </a:ext>
                  </a:extLst>
                </p:cNvPr>
                <p:cNvPicPr/>
                <p:nvPr/>
              </p:nvPicPr>
              <p:blipFill>
                <a:blip r:embed="rId50"/>
                <a:stretch>
                  <a:fillRect/>
                </a:stretch>
              </p:blipFill>
              <p:spPr>
                <a:xfrm>
                  <a:off x="5929830" y="1609770"/>
                  <a:ext cx="196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772200AF-711B-4945-A25D-E19FF63B6AF7}"/>
                    </a:ext>
                  </a:extLst>
                </p14:cNvPr>
                <p14:cNvContentPartPr/>
                <p14:nvPr/>
              </p14:nvContentPartPr>
              <p14:xfrm>
                <a:off x="5955030" y="1566930"/>
                <a:ext cx="168480" cy="336600"/>
              </p14:xfrm>
            </p:contentPart>
          </mc:Choice>
          <mc:Fallback xmlns="">
            <p:pic>
              <p:nvPicPr>
                <p:cNvPr id="28" name="墨迹 27">
                  <a:extLst>
                    <a:ext uri="{FF2B5EF4-FFF2-40B4-BE49-F238E27FC236}">
                      <a16:creationId xmlns:a16="http://schemas.microsoft.com/office/drawing/2014/main" id="{772200AF-711B-4945-A25D-E19FF63B6AF7}"/>
                    </a:ext>
                  </a:extLst>
                </p:cNvPr>
                <p:cNvPicPr/>
                <p:nvPr/>
              </p:nvPicPr>
              <p:blipFill>
                <a:blip r:embed="rId52"/>
                <a:stretch>
                  <a:fillRect/>
                </a:stretch>
              </p:blipFill>
              <p:spPr>
                <a:xfrm>
                  <a:off x="5937390" y="1548930"/>
                  <a:ext cx="2041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E9D9CA7F-32F3-4EB9-BB6F-3048940BC8D4}"/>
                    </a:ext>
                  </a:extLst>
                </p14:cNvPr>
                <p14:cNvContentPartPr/>
                <p14:nvPr/>
              </p14:nvContentPartPr>
              <p14:xfrm>
                <a:off x="6218190" y="1558650"/>
                <a:ext cx="118440" cy="39960"/>
              </p14:xfrm>
            </p:contentPart>
          </mc:Choice>
          <mc:Fallback xmlns="">
            <p:pic>
              <p:nvPicPr>
                <p:cNvPr id="29" name="墨迹 28">
                  <a:extLst>
                    <a:ext uri="{FF2B5EF4-FFF2-40B4-BE49-F238E27FC236}">
                      <a16:creationId xmlns:a16="http://schemas.microsoft.com/office/drawing/2014/main" id="{E9D9CA7F-32F3-4EB9-BB6F-3048940BC8D4}"/>
                    </a:ext>
                  </a:extLst>
                </p:cNvPr>
                <p:cNvPicPr/>
                <p:nvPr/>
              </p:nvPicPr>
              <p:blipFill>
                <a:blip r:embed="rId54"/>
                <a:stretch>
                  <a:fillRect/>
                </a:stretch>
              </p:blipFill>
              <p:spPr>
                <a:xfrm>
                  <a:off x="6200550" y="1540650"/>
                  <a:ext cx="154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72488B0E-15AC-4FA4-BC78-9982A3C55887}"/>
                    </a:ext>
                  </a:extLst>
                </p14:cNvPr>
                <p14:cNvContentPartPr/>
                <p14:nvPr/>
              </p14:nvContentPartPr>
              <p14:xfrm>
                <a:off x="6189030" y="1673850"/>
                <a:ext cx="102240" cy="140400"/>
              </p14:xfrm>
            </p:contentPart>
          </mc:Choice>
          <mc:Fallback xmlns="">
            <p:pic>
              <p:nvPicPr>
                <p:cNvPr id="30" name="墨迹 29">
                  <a:extLst>
                    <a:ext uri="{FF2B5EF4-FFF2-40B4-BE49-F238E27FC236}">
                      <a16:creationId xmlns:a16="http://schemas.microsoft.com/office/drawing/2014/main" id="{72488B0E-15AC-4FA4-BC78-9982A3C55887}"/>
                    </a:ext>
                  </a:extLst>
                </p:cNvPr>
                <p:cNvPicPr/>
                <p:nvPr/>
              </p:nvPicPr>
              <p:blipFill>
                <a:blip r:embed="rId56"/>
                <a:stretch>
                  <a:fillRect/>
                </a:stretch>
              </p:blipFill>
              <p:spPr>
                <a:xfrm>
                  <a:off x="6171390" y="1655850"/>
                  <a:ext cx="137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5F3AFEEA-455C-4579-8EAB-3D9692CC1670}"/>
                    </a:ext>
                  </a:extLst>
                </p14:cNvPr>
                <p14:cNvContentPartPr/>
                <p14:nvPr/>
              </p14:nvContentPartPr>
              <p14:xfrm>
                <a:off x="6196230" y="1697970"/>
                <a:ext cx="140400" cy="222120"/>
              </p14:xfrm>
            </p:contentPart>
          </mc:Choice>
          <mc:Fallback xmlns="">
            <p:pic>
              <p:nvPicPr>
                <p:cNvPr id="31" name="墨迹 30">
                  <a:extLst>
                    <a:ext uri="{FF2B5EF4-FFF2-40B4-BE49-F238E27FC236}">
                      <a16:creationId xmlns:a16="http://schemas.microsoft.com/office/drawing/2014/main" id="{5F3AFEEA-455C-4579-8EAB-3D9692CC1670}"/>
                    </a:ext>
                  </a:extLst>
                </p:cNvPr>
                <p:cNvPicPr/>
                <p:nvPr/>
              </p:nvPicPr>
              <p:blipFill>
                <a:blip r:embed="rId58"/>
                <a:stretch>
                  <a:fillRect/>
                </a:stretch>
              </p:blipFill>
              <p:spPr>
                <a:xfrm>
                  <a:off x="6178590" y="1679970"/>
                  <a:ext cx="176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C2BA7579-72BA-4A1F-878C-82EBD31EA665}"/>
                    </a:ext>
                  </a:extLst>
                </p14:cNvPr>
                <p14:cNvContentPartPr/>
                <p14:nvPr/>
              </p14:nvContentPartPr>
              <p14:xfrm>
                <a:off x="6498270" y="1565490"/>
                <a:ext cx="19800" cy="52920"/>
              </p14:xfrm>
            </p:contentPart>
          </mc:Choice>
          <mc:Fallback xmlns="">
            <p:pic>
              <p:nvPicPr>
                <p:cNvPr id="32" name="墨迹 31">
                  <a:extLst>
                    <a:ext uri="{FF2B5EF4-FFF2-40B4-BE49-F238E27FC236}">
                      <a16:creationId xmlns:a16="http://schemas.microsoft.com/office/drawing/2014/main" id="{C2BA7579-72BA-4A1F-878C-82EBD31EA665}"/>
                    </a:ext>
                  </a:extLst>
                </p:cNvPr>
                <p:cNvPicPr/>
                <p:nvPr/>
              </p:nvPicPr>
              <p:blipFill>
                <a:blip r:embed="rId60"/>
                <a:stretch>
                  <a:fillRect/>
                </a:stretch>
              </p:blipFill>
              <p:spPr>
                <a:xfrm>
                  <a:off x="6480630" y="1547850"/>
                  <a:ext cx="55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4B9B011C-4532-4675-8216-D17C37CAC318}"/>
                    </a:ext>
                  </a:extLst>
                </p14:cNvPr>
                <p14:cNvContentPartPr/>
                <p14:nvPr/>
              </p14:nvContentPartPr>
              <p14:xfrm>
                <a:off x="6418710" y="1637850"/>
                <a:ext cx="106200" cy="201960"/>
              </p14:xfrm>
            </p:contentPart>
          </mc:Choice>
          <mc:Fallback xmlns="">
            <p:pic>
              <p:nvPicPr>
                <p:cNvPr id="33" name="墨迹 32">
                  <a:extLst>
                    <a:ext uri="{FF2B5EF4-FFF2-40B4-BE49-F238E27FC236}">
                      <a16:creationId xmlns:a16="http://schemas.microsoft.com/office/drawing/2014/main" id="{4B9B011C-4532-4675-8216-D17C37CAC318}"/>
                    </a:ext>
                  </a:extLst>
                </p:cNvPr>
                <p:cNvPicPr/>
                <p:nvPr/>
              </p:nvPicPr>
              <p:blipFill>
                <a:blip r:embed="rId62"/>
                <a:stretch>
                  <a:fillRect/>
                </a:stretch>
              </p:blipFill>
              <p:spPr>
                <a:xfrm>
                  <a:off x="6400710" y="1619850"/>
                  <a:ext cx="1418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2A3AE319-622A-46B6-9BB0-1EE4831A4AFB}"/>
                    </a:ext>
                  </a:extLst>
                </p14:cNvPr>
                <p14:cNvContentPartPr/>
                <p14:nvPr/>
              </p14:nvContentPartPr>
              <p14:xfrm>
                <a:off x="6605550" y="1490970"/>
                <a:ext cx="29880" cy="108720"/>
              </p14:xfrm>
            </p:contentPart>
          </mc:Choice>
          <mc:Fallback xmlns="">
            <p:pic>
              <p:nvPicPr>
                <p:cNvPr id="34" name="墨迹 33">
                  <a:extLst>
                    <a:ext uri="{FF2B5EF4-FFF2-40B4-BE49-F238E27FC236}">
                      <a16:creationId xmlns:a16="http://schemas.microsoft.com/office/drawing/2014/main" id="{2A3AE319-622A-46B6-9BB0-1EE4831A4AFB}"/>
                    </a:ext>
                  </a:extLst>
                </p:cNvPr>
                <p:cNvPicPr/>
                <p:nvPr/>
              </p:nvPicPr>
              <p:blipFill>
                <a:blip r:embed="rId64"/>
                <a:stretch>
                  <a:fillRect/>
                </a:stretch>
              </p:blipFill>
              <p:spPr>
                <a:xfrm>
                  <a:off x="6587550" y="1473330"/>
                  <a:ext cx="65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7AE91FBF-0A72-456F-B0CB-3992D4433146}"/>
                    </a:ext>
                  </a:extLst>
                </p14:cNvPr>
                <p14:cNvContentPartPr/>
                <p14:nvPr/>
              </p14:nvContentPartPr>
              <p14:xfrm>
                <a:off x="6600150" y="1592130"/>
                <a:ext cx="19440" cy="91440"/>
              </p14:xfrm>
            </p:contentPart>
          </mc:Choice>
          <mc:Fallback xmlns="">
            <p:pic>
              <p:nvPicPr>
                <p:cNvPr id="35" name="墨迹 34">
                  <a:extLst>
                    <a:ext uri="{FF2B5EF4-FFF2-40B4-BE49-F238E27FC236}">
                      <a16:creationId xmlns:a16="http://schemas.microsoft.com/office/drawing/2014/main" id="{7AE91FBF-0A72-456F-B0CB-3992D4433146}"/>
                    </a:ext>
                  </a:extLst>
                </p:cNvPr>
                <p:cNvPicPr/>
                <p:nvPr/>
              </p:nvPicPr>
              <p:blipFill>
                <a:blip r:embed="rId66"/>
                <a:stretch>
                  <a:fillRect/>
                </a:stretch>
              </p:blipFill>
              <p:spPr>
                <a:xfrm>
                  <a:off x="6582150" y="1574490"/>
                  <a:ext cx="55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9CAC7FD2-3574-4DBD-94B8-05EA494F6729}"/>
                    </a:ext>
                  </a:extLst>
                </p14:cNvPr>
                <p14:cNvContentPartPr/>
                <p14:nvPr/>
              </p14:nvContentPartPr>
              <p14:xfrm>
                <a:off x="6626790" y="1533450"/>
                <a:ext cx="93960" cy="131400"/>
              </p14:xfrm>
            </p:contentPart>
          </mc:Choice>
          <mc:Fallback xmlns="">
            <p:pic>
              <p:nvPicPr>
                <p:cNvPr id="36" name="墨迹 35">
                  <a:extLst>
                    <a:ext uri="{FF2B5EF4-FFF2-40B4-BE49-F238E27FC236}">
                      <a16:creationId xmlns:a16="http://schemas.microsoft.com/office/drawing/2014/main" id="{9CAC7FD2-3574-4DBD-94B8-05EA494F6729}"/>
                    </a:ext>
                  </a:extLst>
                </p:cNvPr>
                <p:cNvPicPr/>
                <p:nvPr/>
              </p:nvPicPr>
              <p:blipFill>
                <a:blip r:embed="rId68"/>
                <a:stretch>
                  <a:fillRect/>
                </a:stretch>
              </p:blipFill>
              <p:spPr>
                <a:xfrm>
                  <a:off x="6608790" y="1515450"/>
                  <a:ext cx="129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3C4706C1-04CB-49EC-9583-3DC2DC9D8FDE}"/>
                    </a:ext>
                  </a:extLst>
                </p14:cNvPr>
                <p14:cNvContentPartPr/>
                <p14:nvPr/>
              </p14:nvContentPartPr>
              <p14:xfrm>
                <a:off x="6639750" y="1651530"/>
                <a:ext cx="52560" cy="81720"/>
              </p14:xfrm>
            </p:contentPart>
          </mc:Choice>
          <mc:Fallback xmlns="">
            <p:pic>
              <p:nvPicPr>
                <p:cNvPr id="37" name="墨迹 36">
                  <a:extLst>
                    <a:ext uri="{FF2B5EF4-FFF2-40B4-BE49-F238E27FC236}">
                      <a16:creationId xmlns:a16="http://schemas.microsoft.com/office/drawing/2014/main" id="{3C4706C1-04CB-49EC-9583-3DC2DC9D8FDE}"/>
                    </a:ext>
                  </a:extLst>
                </p:cNvPr>
                <p:cNvPicPr/>
                <p:nvPr/>
              </p:nvPicPr>
              <p:blipFill>
                <a:blip r:embed="rId70"/>
                <a:stretch>
                  <a:fillRect/>
                </a:stretch>
              </p:blipFill>
              <p:spPr>
                <a:xfrm>
                  <a:off x="6622110" y="1633890"/>
                  <a:ext cx="88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9BE63A34-2334-40DE-8D12-0FA1F4648D3D}"/>
                    </a:ext>
                  </a:extLst>
                </p14:cNvPr>
                <p14:cNvContentPartPr/>
                <p14:nvPr/>
              </p14:nvContentPartPr>
              <p14:xfrm>
                <a:off x="6551910" y="1735050"/>
                <a:ext cx="165600" cy="153720"/>
              </p14:xfrm>
            </p:contentPart>
          </mc:Choice>
          <mc:Fallback xmlns="">
            <p:pic>
              <p:nvPicPr>
                <p:cNvPr id="38" name="墨迹 37">
                  <a:extLst>
                    <a:ext uri="{FF2B5EF4-FFF2-40B4-BE49-F238E27FC236}">
                      <a16:creationId xmlns:a16="http://schemas.microsoft.com/office/drawing/2014/main" id="{9BE63A34-2334-40DE-8D12-0FA1F4648D3D}"/>
                    </a:ext>
                  </a:extLst>
                </p:cNvPr>
                <p:cNvPicPr/>
                <p:nvPr/>
              </p:nvPicPr>
              <p:blipFill>
                <a:blip r:embed="rId72"/>
                <a:stretch>
                  <a:fillRect/>
                </a:stretch>
              </p:blipFill>
              <p:spPr>
                <a:xfrm>
                  <a:off x="6533910" y="1717410"/>
                  <a:ext cx="201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87D0F94E-4E05-4481-BF25-3D5227D2440C}"/>
                    </a:ext>
                  </a:extLst>
                </p14:cNvPr>
                <p14:cNvContentPartPr/>
                <p14:nvPr/>
              </p14:nvContentPartPr>
              <p14:xfrm>
                <a:off x="6733710" y="1586730"/>
                <a:ext cx="96480" cy="129960"/>
              </p14:xfrm>
            </p:contentPart>
          </mc:Choice>
          <mc:Fallback xmlns="">
            <p:pic>
              <p:nvPicPr>
                <p:cNvPr id="39" name="墨迹 38">
                  <a:extLst>
                    <a:ext uri="{FF2B5EF4-FFF2-40B4-BE49-F238E27FC236}">
                      <a16:creationId xmlns:a16="http://schemas.microsoft.com/office/drawing/2014/main" id="{87D0F94E-4E05-4481-BF25-3D5227D2440C}"/>
                    </a:ext>
                  </a:extLst>
                </p:cNvPr>
                <p:cNvPicPr/>
                <p:nvPr/>
              </p:nvPicPr>
              <p:blipFill>
                <a:blip r:embed="rId74"/>
                <a:stretch>
                  <a:fillRect/>
                </a:stretch>
              </p:blipFill>
              <p:spPr>
                <a:xfrm>
                  <a:off x="6716070" y="1568730"/>
                  <a:ext cx="132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9B38BD6C-7A86-4814-A0EF-FC3F25D8660D}"/>
                    </a:ext>
                  </a:extLst>
                </p14:cNvPr>
                <p14:cNvContentPartPr/>
                <p14:nvPr/>
              </p14:nvContentPartPr>
              <p14:xfrm>
                <a:off x="6713190" y="1629570"/>
                <a:ext cx="91440" cy="236880"/>
              </p14:xfrm>
            </p:contentPart>
          </mc:Choice>
          <mc:Fallback xmlns="">
            <p:pic>
              <p:nvPicPr>
                <p:cNvPr id="40" name="墨迹 39">
                  <a:extLst>
                    <a:ext uri="{FF2B5EF4-FFF2-40B4-BE49-F238E27FC236}">
                      <a16:creationId xmlns:a16="http://schemas.microsoft.com/office/drawing/2014/main" id="{9B38BD6C-7A86-4814-A0EF-FC3F25D8660D}"/>
                    </a:ext>
                  </a:extLst>
                </p:cNvPr>
                <p:cNvPicPr/>
                <p:nvPr/>
              </p:nvPicPr>
              <p:blipFill>
                <a:blip r:embed="rId76"/>
                <a:stretch>
                  <a:fillRect/>
                </a:stretch>
              </p:blipFill>
              <p:spPr>
                <a:xfrm>
                  <a:off x="6695190" y="1611570"/>
                  <a:ext cx="127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AB621DD5-9BB1-45F6-837E-E77592571F10}"/>
                    </a:ext>
                  </a:extLst>
                </p14:cNvPr>
                <p14:cNvContentPartPr/>
                <p14:nvPr/>
              </p14:nvContentPartPr>
              <p14:xfrm>
                <a:off x="6708510" y="1731090"/>
                <a:ext cx="196560" cy="165240"/>
              </p14:xfrm>
            </p:contentPart>
          </mc:Choice>
          <mc:Fallback xmlns="">
            <p:pic>
              <p:nvPicPr>
                <p:cNvPr id="41" name="墨迹 40">
                  <a:extLst>
                    <a:ext uri="{FF2B5EF4-FFF2-40B4-BE49-F238E27FC236}">
                      <a16:creationId xmlns:a16="http://schemas.microsoft.com/office/drawing/2014/main" id="{AB621DD5-9BB1-45F6-837E-E77592571F10}"/>
                    </a:ext>
                  </a:extLst>
                </p:cNvPr>
                <p:cNvPicPr/>
                <p:nvPr/>
              </p:nvPicPr>
              <p:blipFill>
                <a:blip r:embed="rId78"/>
                <a:stretch>
                  <a:fillRect/>
                </a:stretch>
              </p:blipFill>
              <p:spPr>
                <a:xfrm>
                  <a:off x="6690510" y="1713450"/>
                  <a:ext cx="232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0286F3BE-F911-4BCE-BBCB-5E935E2A1BB4}"/>
                    </a:ext>
                  </a:extLst>
                </p14:cNvPr>
                <p14:cNvContentPartPr/>
                <p14:nvPr/>
              </p14:nvContentPartPr>
              <p14:xfrm>
                <a:off x="6869070" y="1569090"/>
                <a:ext cx="75960" cy="132840"/>
              </p14:xfrm>
            </p:contentPart>
          </mc:Choice>
          <mc:Fallback xmlns="">
            <p:pic>
              <p:nvPicPr>
                <p:cNvPr id="42" name="墨迹 41">
                  <a:extLst>
                    <a:ext uri="{FF2B5EF4-FFF2-40B4-BE49-F238E27FC236}">
                      <a16:creationId xmlns:a16="http://schemas.microsoft.com/office/drawing/2014/main" id="{0286F3BE-F911-4BCE-BBCB-5E935E2A1BB4}"/>
                    </a:ext>
                  </a:extLst>
                </p:cNvPr>
                <p:cNvPicPr/>
                <p:nvPr/>
              </p:nvPicPr>
              <p:blipFill>
                <a:blip r:embed="rId80"/>
                <a:stretch>
                  <a:fillRect/>
                </a:stretch>
              </p:blipFill>
              <p:spPr>
                <a:xfrm>
                  <a:off x="6851430" y="1551450"/>
                  <a:ext cx="111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0B90128B-1D03-49D4-8B8A-9CD14F0F0E59}"/>
                    </a:ext>
                  </a:extLst>
                </p14:cNvPr>
                <p14:cNvContentPartPr/>
                <p14:nvPr/>
              </p14:nvContentPartPr>
              <p14:xfrm>
                <a:off x="6869790" y="1746930"/>
                <a:ext cx="82440" cy="102600"/>
              </p14:xfrm>
            </p:contentPart>
          </mc:Choice>
          <mc:Fallback xmlns="">
            <p:pic>
              <p:nvPicPr>
                <p:cNvPr id="43" name="墨迹 42">
                  <a:extLst>
                    <a:ext uri="{FF2B5EF4-FFF2-40B4-BE49-F238E27FC236}">
                      <a16:creationId xmlns:a16="http://schemas.microsoft.com/office/drawing/2014/main" id="{0B90128B-1D03-49D4-8B8A-9CD14F0F0E59}"/>
                    </a:ext>
                  </a:extLst>
                </p:cNvPr>
                <p:cNvPicPr/>
                <p:nvPr/>
              </p:nvPicPr>
              <p:blipFill>
                <a:blip r:embed="rId82"/>
                <a:stretch>
                  <a:fillRect/>
                </a:stretch>
              </p:blipFill>
              <p:spPr>
                <a:xfrm>
                  <a:off x="6851790" y="1729290"/>
                  <a:ext cx="1180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ACDDAD17-6ECE-4FB8-92B9-1932E04BCB7D}"/>
                    </a:ext>
                  </a:extLst>
                </p14:cNvPr>
                <p14:cNvContentPartPr/>
                <p14:nvPr/>
              </p14:nvContentPartPr>
              <p14:xfrm>
                <a:off x="6951510" y="1556850"/>
                <a:ext cx="177480" cy="155160"/>
              </p14:xfrm>
            </p:contentPart>
          </mc:Choice>
          <mc:Fallback xmlns="">
            <p:pic>
              <p:nvPicPr>
                <p:cNvPr id="44" name="墨迹 43">
                  <a:extLst>
                    <a:ext uri="{FF2B5EF4-FFF2-40B4-BE49-F238E27FC236}">
                      <a16:creationId xmlns:a16="http://schemas.microsoft.com/office/drawing/2014/main" id="{ACDDAD17-6ECE-4FB8-92B9-1932E04BCB7D}"/>
                    </a:ext>
                  </a:extLst>
                </p:cNvPr>
                <p:cNvPicPr/>
                <p:nvPr/>
              </p:nvPicPr>
              <p:blipFill>
                <a:blip r:embed="rId84"/>
                <a:stretch>
                  <a:fillRect/>
                </a:stretch>
              </p:blipFill>
              <p:spPr>
                <a:xfrm>
                  <a:off x="6933870" y="1538850"/>
                  <a:ext cx="213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C5E12B32-1266-475E-A4E0-38825001B2FA}"/>
                    </a:ext>
                  </a:extLst>
                </p14:cNvPr>
                <p14:cNvContentPartPr/>
                <p14:nvPr/>
              </p14:nvContentPartPr>
              <p14:xfrm>
                <a:off x="7026390" y="1601850"/>
                <a:ext cx="40680" cy="218520"/>
              </p14:xfrm>
            </p:contentPart>
          </mc:Choice>
          <mc:Fallback xmlns="">
            <p:pic>
              <p:nvPicPr>
                <p:cNvPr id="45" name="墨迹 44">
                  <a:extLst>
                    <a:ext uri="{FF2B5EF4-FFF2-40B4-BE49-F238E27FC236}">
                      <a16:creationId xmlns:a16="http://schemas.microsoft.com/office/drawing/2014/main" id="{C5E12B32-1266-475E-A4E0-38825001B2FA}"/>
                    </a:ext>
                  </a:extLst>
                </p:cNvPr>
                <p:cNvPicPr/>
                <p:nvPr/>
              </p:nvPicPr>
              <p:blipFill>
                <a:blip r:embed="rId86"/>
                <a:stretch>
                  <a:fillRect/>
                </a:stretch>
              </p:blipFill>
              <p:spPr>
                <a:xfrm>
                  <a:off x="7008750" y="1583850"/>
                  <a:ext cx="76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墨迹 45">
                  <a:extLst>
                    <a:ext uri="{FF2B5EF4-FFF2-40B4-BE49-F238E27FC236}">
                      <a16:creationId xmlns:a16="http://schemas.microsoft.com/office/drawing/2014/main" id="{20CD5F0B-C2A9-44A3-B704-3A58AEC7F58A}"/>
                    </a:ext>
                  </a:extLst>
                </p14:cNvPr>
                <p14:cNvContentPartPr/>
                <p14:nvPr/>
              </p14:nvContentPartPr>
              <p14:xfrm>
                <a:off x="6977790" y="1806690"/>
                <a:ext cx="135000" cy="113040"/>
              </p14:xfrm>
            </p:contentPart>
          </mc:Choice>
          <mc:Fallback xmlns="">
            <p:pic>
              <p:nvPicPr>
                <p:cNvPr id="46" name="墨迹 45">
                  <a:extLst>
                    <a:ext uri="{FF2B5EF4-FFF2-40B4-BE49-F238E27FC236}">
                      <a16:creationId xmlns:a16="http://schemas.microsoft.com/office/drawing/2014/main" id="{20CD5F0B-C2A9-44A3-B704-3A58AEC7F58A}"/>
                    </a:ext>
                  </a:extLst>
                </p:cNvPr>
                <p:cNvPicPr/>
                <p:nvPr/>
              </p:nvPicPr>
              <p:blipFill>
                <a:blip r:embed="rId88"/>
                <a:stretch>
                  <a:fillRect/>
                </a:stretch>
              </p:blipFill>
              <p:spPr>
                <a:xfrm>
                  <a:off x="6960150" y="1789050"/>
                  <a:ext cx="170640" cy="148680"/>
                </a:xfrm>
                <a:prstGeom prst="rect">
                  <a:avLst/>
                </a:prstGeom>
              </p:spPr>
            </p:pic>
          </mc:Fallback>
        </mc:AlternateContent>
      </p:grpSp>
      <p:grpSp>
        <p:nvGrpSpPr>
          <p:cNvPr id="847905" name="组合 847904">
            <a:extLst>
              <a:ext uri="{FF2B5EF4-FFF2-40B4-BE49-F238E27FC236}">
                <a16:creationId xmlns:a16="http://schemas.microsoft.com/office/drawing/2014/main" id="{D384F306-FB0D-42D7-B460-F31170A3E104}"/>
              </a:ext>
            </a:extLst>
          </p:cNvPr>
          <p:cNvGrpSpPr/>
          <p:nvPr/>
        </p:nvGrpSpPr>
        <p:grpSpPr>
          <a:xfrm>
            <a:off x="5120910" y="3050130"/>
            <a:ext cx="289080" cy="279720"/>
            <a:chOff x="5120910" y="3050130"/>
            <a:chExt cx="289080" cy="279720"/>
          </a:xfrm>
        </p:grpSpPr>
        <mc:AlternateContent xmlns:mc="http://schemas.openxmlformats.org/markup-compatibility/2006" xmlns:p14="http://schemas.microsoft.com/office/powerpoint/2010/main">
          <mc:Choice Requires="p14">
            <p:contentPart p14:bwMode="auto" r:id="rId89">
              <p14:nvContentPartPr>
                <p14:cNvPr id="847892" name="墨迹 847891">
                  <a:extLst>
                    <a:ext uri="{FF2B5EF4-FFF2-40B4-BE49-F238E27FC236}">
                      <a16:creationId xmlns:a16="http://schemas.microsoft.com/office/drawing/2014/main" id="{9A4E8CDC-573D-46F3-9CB9-DFCADC918682}"/>
                    </a:ext>
                  </a:extLst>
                </p14:cNvPr>
                <p14:cNvContentPartPr/>
                <p14:nvPr/>
              </p14:nvContentPartPr>
              <p14:xfrm>
                <a:off x="5120910" y="3084330"/>
                <a:ext cx="72000" cy="167760"/>
              </p14:xfrm>
            </p:contentPart>
          </mc:Choice>
          <mc:Fallback xmlns="">
            <p:pic>
              <p:nvPicPr>
                <p:cNvPr id="847892" name="墨迹 847891">
                  <a:extLst>
                    <a:ext uri="{FF2B5EF4-FFF2-40B4-BE49-F238E27FC236}">
                      <a16:creationId xmlns:a16="http://schemas.microsoft.com/office/drawing/2014/main" id="{9A4E8CDC-573D-46F3-9CB9-DFCADC918682}"/>
                    </a:ext>
                  </a:extLst>
                </p:cNvPr>
                <p:cNvPicPr/>
                <p:nvPr/>
              </p:nvPicPr>
              <p:blipFill>
                <a:blip r:embed="rId90"/>
                <a:stretch>
                  <a:fillRect/>
                </a:stretch>
              </p:blipFill>
              <p:spPr>
                <a:xfrm>
                  <a:off x="5102910" y="3066690"/>
                  <a:ext cx="107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47893" name="墨迹 847892">
                  <a:extLst>
                    <a:ext uri="{FF2B5EF4-FFF2-40B4-BE49-F238E27FC236}">
                      <a16:creationId xmlns:a16="http://schemas.microsoft.com/office/drawing/2014/main" id="{F3539908-FDF1-4815-A37D-B7C896725B30}"/>
                    </a:ext>
                  </a:extLst>
                </p14:cNvPr>
                <p14:cNvContentPartPr/>
                <p14:nvPr/>
              </p14:nvContentPartPr>
              <p14:xfrm>
                <a:off x="5199390" y="3050490"/>
                <a:ext cx="20160" cy="279360"/>
              </p14:xfrm>
            </p:contentPart>
          </mc:Choice>
          <mc:Fallback xmlns="">
            <p:pic>
              <p:nvPicPr>
                <p:cNvPr id="847893" name="墨迹 847892">
                  <a:extLst>
                    <a:ext uri="{FF2B5EF4-FFF2-40B4-BE49-F238E27FC236}">
                      <a16:creationId xmlns:a16="http://schemas.microsoft.com/office/drawing/2014/main" id="{F3539908-FDF1-4815-A37D-B7C896725B30}"/>
                    </a:ext>
                  </a:extLst>
                </p:cNvPr>
                <p:cNvPicPr/>
                <p:nvPr/>
              </p:nvPicPr>
              <p:blipFill>
                <a:blip r:embed="rId92"/>
                <a:stretch>
                  <a:fillRect/>
                </a:stretch>
              </p:blipFill>
              <p:spPr>
                <a:xfrm>
                  <a:off x="5181750" y="3032850"/>
                  <a:ext cx="558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47894" name="墨迹 847893">
                  <a:extLst>
                    <a:ext uri="{FF2B5EF4-FFF2-40B4-BE49-F238E27FC236}">
                      <a16:creationId xmlns:a16="http://schemas.microsoft.com/office/drawing/2014/main" id="{20BA6B5C-CD8C-4FD7-BEA4-6ABCB8AAC170}"/>
                    </a:ext>
                  </a:extLst>
                </p14:cNvPr>
                <p14:cNvContentPartPr/>
                <p14:nvPr/>
              </p14:nvContentPartPr>
              <p14:xfrm>
                <a:off x="5122710" y="3210330"/>
                <a:ext cx="88560" cy="29160"/>
              </p14:xfrm>
            </p:contentPart>
          </mc:Choice>
          <mc:Fallback xmlns="">
            <p:pic>
              <p:nvPicPr>
                <p:cNvPr id="847894" name="墨迹 847893">
                  <a:extLst>
                    <a:ext uri="{FF2B5EF4-FFF2-40B4-BE49-F238E27FC236}">
                      <a16:creationId xmlns:a16="http://schemas.microsoft.com/office/drawing/2014/main" id="{20BA6B5C-CD8C-4FD7-BEA4-6ABCB8AAC170}"/>
                    </a:ext>
                  </a:extLst>
                </p:cNvPr>
                <p:cNvPicPr/>
                <p:nvPr/>
              </p:nvPicPr>
              <p:blipFill>
                <a:blip r:embed="rId94"/>
                <a:stretch>
                  <a:fillRect/>
                </a:stretch>
              </p:blipFill>
              <p:spPr>
                <a:xfrm>
                  <a:off x="5104710" y="3192690"/>
                  <a:ext cx="1242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47895" name="墨迹 847894">
                  <a:extLst>
                    <a:ext uri="{FF2B5EF4-FFF2-40B4-BE49-F238E27FC236}">
                      <a16:creationId xmlns:a16="http://schemas.microsoft.com/office/drawing/2014/main" id="{CB73456A-CB8A-4FC6-9EB3-5007C5CF625F}"/>
                    </a:ext>
                  </a:extLst>
                </p14:cNvPr>
                <p14:cNvContentPartPr/>
                <p14:nvPr/>
              </p14:nvContentPartPr>
              <p14:xfrm>
                <a:off x="5283630" y="3080730"/>
                <a:ext cx="36360" cy="190800"/>
              </p14:xfrm>
            </p:contentPart>
          </mc:Choice>
          <mc:Fallback xmlns="">
            <p:pic>
              <p:nvPicPr>
                <p:cNvPr id="847895" name="墨迹 847894">
                  <a:extLst>
                    <a:ext uri="{FF2B5EF4-FFF2-40B4-BE49-F238E27FC236}">
                      <a16:creationId xmlns:a16="http://schemas.microsoft.com/office/drawing/2014/main" id="{CB73456A-CB8A-4FC6-9EB3-5007C5CF625F}"/>
                    </a:ext>
                  </a:extLst>
                </p:cNvPr>
                <p:cNvPicPr/>
                <p:nvPr/>
              </p:nvPicPr>
              <p:blipFill>
                <a:blip r:embed="rId96"/>
                <a:stretch>
                  <a:fillRect/>
                </a:stretch>
              </p:blipFill>
              <p:spPr>
                <a:xfrm>
                  <a:off x="5265630" y="3063090"/>
                  <a:ext cx="72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47896" name="墨迹 847895">
                  <a:extLst>
                    <a:ext uri="{FF2B5EF4-FFF2-40B4-BE49-F238E27FC236}">
                      <a16:creationId xmlns:a16="http://schemas.microsoft.com/office/drawing/2014/main" id="{99464DB0-AA39-4064-9C14-6A79434638D9}"/>
                    </a:ext>
                  </a:extLst>
                </p14:cNvPr>
                <p14:cNvContentPartPr/>
                <p14:nvPr/>
              </p14:nvContentPartPr>
              <p14:xfrm>
                <a:off x="5310630" y="3050130"/>
                <a:ext cx="99360" cy="211680"/>
              </p14:xfrm>
            </p:contentPart>
          </mc:Choice>
          <mc:Fallback xmlns="">
            <p:pic>
              <p:nvPicPr>
                <p:cNvPr id="847896" name="墨迹 847895">
                  <a:extLst>
                    <a:ext uri="{FF2B5EF4-FFF2-40B4-BE49-F238E27FC236}">
                      <a16:creationId xmlns:a16="http://schemas.microsoft.com/office/drawing/2014/main" id="{99464DB0-AA39-4064-9C14-6A79434638D9}"/>
                    </a:ext>
                  </a:extLst>
                </p:cNvPr>
                <p:cNvPicPr/>
                <p:nvPr/>
              </p:nvPicPr>
              <p:blipFill>
                <a:blip r:embed="rId98"/>
                <a:stretch>
                  <a:fillRect/>
                </a:stretch>
              </p:blipFill>
              <p:spPr>
                <a:xfrm>
                  <a:off x="5292990" y="3032490"/>
                  <a:ext cx="135000" cy="247320"/>
                </a:xfrm>
                <a:prstGeom prst="rect">
                  <a:avLst/>
                </a:prstGeom>
              </p:spPr>
            </p:pic>
          </mc:Fallback>
        </mc:AlternateContent>
      </p:grpSp>
      <p:grpSp>
        <p:nvGrpSpPr>
          <p:cNvPr id="847928" name="组合 847927">
            <a:extLst>
              <a:ext uri="{FF2B5EF4-FFF2-40B4-BE49-F238E27FC236}">
                <a16:creationId xmlns:a16="http://schemas.microsoft.com/office/drawing/2014/main" id="{571036D3-70ED-4DD7-A296-4598E5048B49}"/>
              </a:ext>
            </a:extLst>
          </p:cNvPr>
          <p:cNvGrpSpPr/>
          <p:nvPr/>
        </p:nvGrpSpPr>
        <p:grpSpPr>
          <a:xfrm>
            <a:off x="5543910" y="2586450"/>
            <a:ext cx="2671560" cy="781200"/>
            <a:chOff x="5543910" y="2586450"/>
            <a:chExt cx="2671560" cy="781200"/>
          </a:xfrm>
        </p:grpSpPr>
        <mc:AlternateContent xmlns:mc="http://schemas.openxmlformats.org/markup-compatibility/2006" xmlns:p14="http://schemas.microsoft.com/office/powerpoint/2010/main">
          <mc:Choice Requires="p14">
            <p:contentPart p14:bwMode="auto" r:id="rId99">
              <p14:nvContentPartPr>
                <p14:cNvPr id="48" name="墨迹 47">
                  <a:extLst>
                    <a:ext uri="{FF2B5EF4-FFF2-40B4-BE49-F238E27FC236}">
                      <a16:creationId xmlns:a16="http://schemas.microsoft.com/office/drawing/2014/main" id="{561ED199-1946-44C8-B04D-2FF40781C38E}"/>
                    </a:ext>
                  </a:extLst>
                </p14:cNvPr>
                <p14:cNvContentPartPr/>
                <p14:nvPr/>
              </p14:nvContentPartPr>
              <p14:xfrm>
                <a:off x="6129270" y="2721090"/>
                <a:ext cx="10800" cy="161280"/>
              </p14:xfrm>
            </p:contentPart>
          </mc:Choice>
          <mc:Fallback xmlns="">
            <p:pic>
              <p:nvPicPr>
                <p:cNvPr id="48" name="墨迹 47">
                  <a:extLst>
                    <a:ext uri="{FF2B5EF4-FFF2-40B4-BE49-F238E27FC236}">
                      <a16:creationId xmlns:a16="http://schemas.microsoft.com/office/drawing/2014/main" id="{561ED199-1946-44C8-B04D-2FF40781C38E}"/>
                    </a:ext>
                  </a:extLst>
                </p:cNvPr>
                <p:cNvPicPr/>
                <p:nvPr/>
              </p:nvPicPr>
              <p:blipFill>
                <a:blip r:embed="rId100"/>
                <a:stretch>
                  <a:fillRect/>
                </a:stretch>
              </p:blipFill>
              <p:spPr>
                <a:xfrm>
                  <a:off x="6111270" y="2703090"/>
                  <a:ext cx="46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墨迹 48">
                  <a:extLst>
                    <a:ext uri="{FF2B5EF4-FFF2-40B4-BE49-F238E27FC236}">
                      <a16:creationId xmlns:a16="http://schemas.microsoft.com/office/drawing/2014/main" id="{CD4942E5-AC42-477D-B8D4-61288A9921FF}"/>
                    </a:ext>
                  </a:extLst>
                </p14:cNvPr>
                <p14:cNvContentPartPr/>
                <p14:nvPr/>
              </p14:nvContentPartPr>
              <p14:xfrm>
                <a:off x="6146550" y="2672490"/>
                <a:ext cx="101160" cy="239040"/>
              </p14:xfrm>
            </p:contentPart>
          </mc:Choice>
          <mc:Fallback xmlns="">
            <p:pic>
              <p:nvPicPr>
                <p:cNvPr id="49" name="墨迹 48">
                  <a:extLst>
                    <a:ext uri="{FF2B5EF4-FFF2-40B4-BE49-F238E27FC236}">
                      <a16:creationId xmlns:a16="http://schemas.microsoft.com/office/drawing/2014/main" id="{CD4942E5-AC42-477D-B8D4-61288A9921FF}"/>
                    </a:ext>
                  </a:extLst>
                </p:cNvPr>
                <p:cNvPicPr/>
                <p:nvPr/>
              </p:nvPicPr>
              <p:blipFill>
                <a:blip r:embed="rId102"/>
                <a:stretch>
                  <a:fillRect/>
                </a:stretch>
              </p:blipFill>
              <p:spPr>
                <a:xfrm>
                  <a:off x="6128910" y="2654490"/>
                  <a:ext cx="136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 name="墨迹 49">
                  <a:extLst>
                    <a:ext uri="{FF2B5EF4-FFF2-40B4-BE49-F238E27FC236}">
                      <a16:creationId xmlns:a16="http://schemas.microsoft.com/office/drawing/2014/main" id="{72DBADFB-8490-4A98-9862-1D77CBAF3008}"/>
                    </a:ext>
                  </a:extLst>
                </p14:cNvPr>
                <p14:cNvContentPartPr/>
                <p14:nvPr/>
              </p14:nvContentPartPr>
              <p14:xfrm>
                <a:off x="6316470" y="2702010"/>
                <a:ext cx="11520" cy="195480"/>
              </p14:xfrm>
            </p:contentPart>
          </mc:Choice>
          <mc:Fallback xmlns="">
            <p:pic>
              <p:nvPicPr>
                <p:cNvPr id="50" name="墨迹 49">
                  <a:extLst>
                    <a:ext uri="{FF2B5EF4-FFF2-40B4-BE49-F238E27FC236}">
                      <a16:creationId xmlns:a16="http://schemas.microsoft.com/office/drawing/2014/main" id="{72DBADFB-8490-4A98-9862-1D77CBAF3008}"/>
                    </a:ext>
                  </a:extLst>
                </p:cNvPr>
                <p:cNvPicPr/>
                <p:nvPr/>
              </p:nvPicPr>
              <p:blipFill>
                <a:blip r:embed="rId104"/>
                <a:stretch>
                  <a:fillRect/>
                </a:stretch>
              </p:blipFill>
              <p:spPr>
                <a:xfrm>
                  <a:off x="6298470" y="2684010"/>
                  <a:ext cx="47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 name="墨迹 50">
                  <a:extLst>
                    <a:ext uri="{FF2B5EF4-FFF2-40B4-BE49-F238E27FC236}">
                      <a16:creationId xmlns:a16="http://schemas.microsoft.com/office/drawing/2014/main" id="{C7AF25F7-1319-49DA-8E7F-42459B6A31CB}"/>
                    </a:ext>
                  </a:extLst>
                </p14:cNvPr>
                <p14:cNvContentPartPr/>
                <p14:nvPr/>
              </p14:nvContentPartPr>
              <p14:xfrm>
                <a:off x="6294510" y="2696610"/>
                <a:ext cx="141120" cy="196920"/>
              </p14:xfrm>
            </p:contentPart>
          </mc:Choice>
          <mc:Fallback xmlns="">
            <p:pic>
              <p:nvPicPr>
                <p:cNvPr id="51" name="墨迹 50">
                  <a:extLst>
                    <a:ext uri="{FF2B5EF4-FFF2-40B4-BE49-F238E27FC236}">
                      <a16:creationId xmlns:a16="http://schemas.microsoft.com/office/drawing/2014/main" id="{C7AF25F7-1319-49DA-8E7F-42459B6A31CB}"/>
                    </a:ext>
                  </a:extLst>
                </p:cNvPr>
                <p:cNvPicPr/>
                <p:nvPr/>
              </p:nvPicPr>
              <p:blipFill>
                <a:blip r:embed="rId106"/>
                <a:stretch>
                  <a:fillRect/>
                </a:stretch>
              </p:blipFill>
              <p:spPr>
                <a:xfrm>
                  <a:off x="6276510" y="2678970"/>
                  <a:ext cx="176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2" name="墨迹 51">
                  <a:extLst>
                    <a:ext uri="{FF2B5EF4-FFF2-40B4-BE49-F238E27FC236}">
                      <a16:creationId xmlns:a16="http://schemas.microsoft.com/office/drawing/2014/main" id="{DD2F03BF-2A21-4F09-AC85-164E8F5B9ACE}"/>
                    </a:ext>
                  </a:extLst>
                </p14:cNvPr>
                <p14:cNvContentPartPr/>
                <p14:nvPr/>
              </p14:nvContentPartPr>
              <p14:xfrm>
                <a:off x="6647310" y="2714250"/>
                <a:ext cx="70200" cy="10440"/>
              </p14:xfrm>
            </p:contentPart>
          </mc:Choice>
          <mc:Fallback xmlns="">
            <p:pic>
              <p:nvPicPr>
                <p:cNvPr id="52" name="墨迹 51">
                  <a:extLst>
                    <a:ext uri="{FF2B5EF4-FFF2-40B4-BE49-F238E27FC236}">
                      <a16:creationId xmlns:a16="http://schemas.microsoft.com/office/drawing/2014/main" id="{DD2F03BF-2A21-4F09-AC85-164E8F5B9ACE}"/>
                    </a:ext>
                  </a:extLst>
                </p:cNvPr>
                <p:cNvPicPr/>
                <p:nvPr/>
              </p:nvPicPr>
              <p:blipFill>
                <a:blip r:embed="rId108"/>
                <a:stretch>
                  <a:fillRect/>
                </a:stretch>
              </p:blipFill>
              <p:spPr>
                <a:xfrm>
                  <a:off x="6629670" y="2696610"/>
                  <a:ext cx="105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墨迹 52">
                  <a:extLst>
                    <a:ext uri="{FF2B5EF4-FFF2-40B4-BE49-F238E27FC236}">
                      <a16:creationId xmlns:a16="http://schemas.microsoft.com/office/drawing/2014/main" id="{4659A4E4-BFB9-45D5-AAFE-3A4172697C19}"/>
                    </a:ext>
                  </a:extLst>
                </p14:cNvPr>
                <p14:cNvContentPartPr/>
                <p14:nvPr/>
              </p14:nvContentPartPr>
              <p14:xfrm>
                <a:off x="6649830" y="2636130"/>
                <a:ext cx="27000" cy="42840"/>
              </p14:xfrm>
            </p:contentPart>
          </mc:Choice>
          <mc:Fallback xmlns="">
            <p:pic>
              <p:nvPicPr>
                <p:cNvPr id="53" name="墨迹 52">
                  <a:extLst>
                    <a:ext uri="{FF2B5EF4-FFF2-40B4-BE49-F238E27FC236}">
                      <a16:creationId xmlns:a16="http://schemas.microsoft.com/office/drawing/2014/main" id="{4659A4E4-BFB9-45D5-AAFE-3A4172697C19}"/>
                    </a:ext>
                  </a:extLst>
                </p:cNvPr>
                <p:cNvPicPr/>
                <p:nvPr/>
              </p:nvPicPr>
              <p:blipFill>
                <a:blip r:embed="rId110"/>
                <a:stretch>
                  <a:fillRect/>
                </a:stretch>
              </p:blipFill>
              <p:spPr>
                <a:xfrm>
                  <a:off x="6631830" y="2618490"/>
                  <a:ext cx="626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墨迹 53">
                  <a:extLst>
                    <a:ext uri="{FF2B5EF4-FFF2-40B4-BE49-F238E27FC236}">
                      <a16:creationId xmlns:a16="http://schemas.microsoft.com/office/drawing/2014/main" id="{1EECFCCD-A60C-4AF8-9545-505F25740100}"/>
                    </a:ext>
                  </a:extLst>
                </p14:cNvPr>
                <p14:cNvContentPartPr/>
                <p14:nvPr/>
              </p14:nvContentPartPr>
              <p14:xfrm>
                <a:off x="6717870" y="2586450"/>
                <a:ext cx="39960" cy="110880"/>
              </p14:xfrm>
            </p:contentPart>
          </mc:Choice>
          <mc:Fallback xmlns="">
            <p:pic>
              <p:nvPicPr>
                <p:cNvPr id="54" name="墨迹 53">
                  <a:extLst>
                    <a:ext uri="{FF2B5EF4-FFF2-40B4-BE49-F238E27FC236}">
                      <a16:creationId xmlns:a16="http://schemas.microsoft.com/office/drawing/2014/main" id="{1EECFCCD-A60C-4AF8-9545-505F25740100}"/>
                    </a:ext>
                  </a:extLst>
                </p:cNvPr>
                <p:cNvPicPr/>
                <p:nvPr/>
              </p:nvPicPr>
              <p:blipFill>
                <a:blip r:embed="rId112"/>
                <a:stretch>
                  <a:fillRect/>
                </a:stretch>
              </p:blipFill>
              <p:spPr>
                <a:xfrm>
                  <a:off x="6699870" y="2568810"/>
                  <a:ext cx="75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墨迹 54">
                  <a:extLst>
                    <a:ext uri="{FF2B5EF4-FFF2-40B4-BE49-F238E27FC236}">
                      <a16:creationId xmlns:a16="http://schemas.microsoft.com/office/drawing/2014/main" id="{16BC4E61-D549-4C7B-8426-D2D756A4EE18}"/>
                    </a:ext>
                  </a:extLst>
                </p14:cNvPr>
                <p14:cNvContentPartPr/>
                <p14:nvPr/>
              </p14:nvContentPartPr>
              <p14:xfrm>
                <a:off x="6648030" y="2709570"/>
                <a:ext cx="25920" cy="111600"/>
              </p14:xfrm>
            </p:contentPart>
          </mc:Choice>
          <mc:Fallback xmlns="">
            <p:pic>
              <p:nvPicPr>
                <p:cNvPr id="55" name="墨迹 54">
                  <a:extLst>
                    <a:ext uri="{FF2B5EF4-FFF2-40B4-BE49-F238E27FC236}">
                      <a16:creationId xmlns:a16="http://schemas.microsoft.com/office/drawing/2014/main" id="{16BC4E61-D549-4C7B-8426-D2D756A4EE18}"/>
                    </a:ext>
                  </a:extLst>
                </p:cNvPr>
                <p:cNvPicPr/>
                <p:nvPr/>
              </p:nvPicPr>
              <p:blipFill>
                <a:blip r:embed="rId114"/>
                <a:stretch>
                  <a:fillRect/>
                </a:stretch>
              </p:blipFill>
              <p:spPr>
                <a:xfrm>
                  <a:off x="6630030" y="2691930"/>
                  <a:ext cx="61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6" name="墨迹 55">
                  <a:extLst>
                    <a:ext uri="{FF2B5EF4-FFF2-40B4-BE49-F238E27FC236}">
                      <a16:creationId xmlns:a16="http://schemas.microsoft.com/office/drawing/2014/main" id="{1706A205-C335-4FAE-B4B4-8FE2D9E9BC98}"/>
                    </a:ext>
                  </a:extLst>
                </p14:cNvPr>
                <p14:cNvContentPartPr/>
                <p14:nvPr/>
              </p14:nvContentPartPr>
              <p14:xfrm>
                <a:off x="6691230" y="2709570"/>
                <a:ext cx="116280" cy="132120"/>
              </p14:xfrm>
            </p:contentPart>
          </mc:Choice>
          <mc:Fallback xmlns="">
            <p:pic>
              <p:nvPicPr>
                <p:cNvPr id="56" name="墨迹 55">
                  <a:extLst>
                    <a:ext uri="{FF2B5EF4-FFF2-40B4-BE49-F238E27FC236}">
                      <a16:creationId xmlns:a16="http://schemas.microsoft.com/office/drawing/2014/main" id="{1706A205-C335-4FAE-B4B4-8FE2D9E9BC98}"/>
                    </a:ext>
                  </a:extLst>
                </p:cNvPr>
                <p:cNvPicPr/>
                <p:nvPr/>
              </p:nvPicPr>
              <p:blipFill>
                <a:blip r:embed="rId116"/>
                <a:stretch>
                  <a:fillRect/>
                </a:stretch>
              </p:blipFill>
              <p:spPr>
                <a:xfrm>
                  <a:off x="6673230" y="2691570"/>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墨迹 56">
                  <a:extLst>
                    <a:ext uri="{FF2B5EF4-FFF2-40B4-BE49-F238E27FC236}">
                      <a16:creationId xmlns:a16="http://schemas.microsoft.com/office/drawing/2014/main" id="{C935ABA7-1F10-4DC2-B11A-BAA92149D0AA}"/>
                    </a:ext>
                  </a:extLst>
                </p14:cNvPr>
                <p14:cNvContentPartPr/>
                <p14:nvPr/>
              </p14:nvContentPartPr>
              <p14:xfrm>
                <a:off x="6666390" y="2763930"/>
                <a:ext cx="80640" cy="84960"/>
              </p14:xfrm>
            </p:contentPart>
          </mc:Choice>
          <mc:Fallback xmlns="">
            <p:pic>
              <p:nvPicPr>
                <p:cNvPr id="57" name="墨迹 56">
                  <a:extLst>
                    <a:ext uri="{FF2B5EF4-FFF2-40B4-BE49-F238E27FC236}">
                      <a16:creationId xmlns:a16="http://schemas.microsoft.com/office/drawing/2014/main" id="{C935ABA7-1F10-4DC2-B11A-BAA92149D0AA}"/>
                    </a:ext>
                  </a:extLst>
                </p:cNvPr>
                <p:cNvPicPr/>
                <p:nvPr/>
              </p:nvPicPr>
              <p:blipFill>
                <a:blip r:embed="rId118"/>
                <a:stretch>
                  <a:fillRect/>
                </a:stretch>
              </p:blipFill>
              <p:spPr>
                <a:xfrm>
                  <a:off x="6648390" y="2746290"/>
                  <a:ext cx="116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墨迹 57">
                  <a:extLst>
                    <a:ext uri="{FF2B5EF4-FFF2-40B4-BE49-F238E27FC236}">
                      <a16:creationId xmlns:a16="http://schemas.microsoft.com/office/drawing/2014/main" id="{353280E3-49B2-49A1-9223-256C514EA0DB}"/>
                    </a:ext>
                  </a:extLst>
                </p14:cNvPr>
                <p14:cNvContentPartPr/>
                <p14:nvPr/>
              </p14:nvContentPartPr>
              <p14:xfrm>
                <a:off x="6586470" y="2849250"/>
                <a:ext cx="277560" cy="72360"/>
              </p14:xfrm>
            </p:contentPart>
          </mc:Choice>
          <mc:Fallback xmlns="">
            <p:pic>
              <p:nvPicPr>
                <p:cNvPr id="58" name="墨迹 57">
                  <a:extLst>
                    <a:ext uri="{FF2B5EF4-FFF2-40B4-BE49-F238E27FC236}">
                      <a16:creationId xmlns:a16="http://schemas.microsoft.com/office/drawing/2014/main" id="{353280E3-49B2-49A1-9223-256C514EA0DB}"/>
                    </a:ext>
                  </a:extLst>
                </p:cNvPr>
                <p:cNvPicPr/>
                <p:nvPr/>
              </p:nvPicPr>
              <p:blipFill>
                <a:blip r:embed="rId120"/>
                <a:stretch>
                  <a:fillRect/>
                </a:stretch>
              </p:blipFill>
              <p:spPr>
                <a:xfrm>
                  <a:off x="6568830" y="2831250"/>
                  <a:ext cx="313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墨迹 58">
                  <a:extLst>
                    <a:ext uri="{FF2B5EF4-FFF2-40B4-BE49-F238E27FC236}">
                      <a16:creationId xmlns:a16="http://schemas.microsoft.com/office/drawing/2014/main" id="{72E7A06B-720F-4E27-82D1-7BC9AABD4791}"/>
                    </a:ext>
                  </a:extLst>
                </p14:cNvPr>
                <p14:cNvContentPartPr/>
                <p14:nvPr/>
              </p14:nvContentPartPr>
              <p14:xfrm>
                <a:off x="6721110" y="2693730"/>
                <a:ext cx="251280" cy="295200"/>
              </p14:xfrm>
            </p:contentPart>
          </mc:Choice>
          <mc:Fallback xmlns="">
            <p:pic>
              <p:nvPicPr>
                <p:cNvPr id="59" name="墨迹 58">
                  <a:extLst>
                    <a:ext uri="{FF2B5EF4-FFF2-40B4-BE49-F238E27FC236}">
                      <a16:creationId xmlns:a16="http://schemas.microsoft.com/office/drawing/2014/main" id="{72E7A06B-720F-4E27-82D1-7BC9AABD4791}"/>
                    </a:ext>
                  </a:extLst>
                </p:cNvPr>
                <p:cNvPicPr/>
                <p:nvPr/>
              </p:nvPicPr>
              <p:blipFill>
                <a:blip r:embed="rId122"/>
                <a:stretch>
                  <a:fillRect/>
                </a:stretch>
              </p:blipFill>
              <p:spPr>
                <a:xfrm>
                  <a:off x="6703110" y="2675730"/>
                  <a:ext cx="2869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墨迹 59">
                  <a:extLst>
                    <a:ext uri="{FF2B5EF4-FFF2-40B4-BE49-F238E27FC236}">
                      <a16:creationId xmlns:a16="http://schemas.microsoft.com/office/drawing/2014/main" id="{C8BB595A-C745-4521-B192-7E3E3DC87D94}"/>
                    </a:ext>
                  </a:extLst>
                </p14:cNvPr>
                <p14:cNvContentPartPr/>
                <p14:nvPr/>
              </p14:nvContentPartPr>
              <p14:xfrm>
                <a:off x="6863670" y="2712090"/>
                <a:ext cx="101160" cy="239040"/>
              </p14:xfrm>
            </p:contentPart>
          </mc:Choice>
          <mc:Fallback xmlns="">
            <p:pic>
              <p:nvPicPr>
                <p:cNvPr id="60" name="墨迹 59">
                  <a:extLst>
                    <a:ext uri="{FF2B5EF4-FFF2-40B4-BE49-F238E27FC236}">
                      <a16:creationId xmlns:a16="http://schemas.microsoft.com/office/drawing/2014/main" id="{C8BB595A-C745-4521-B192-7E3E3DC87D94}"/>
                    </a:ext>
                  </a:extLst>
                </p:cNvPr>
                <p:cNvPicPr/>
                <p:nvPr/>
              </p:nvPicPr>
              <p:blipFill>
                <a:blip r:embed="rId124"/>
                <a:stretch>
                  <a:fillRect/>
                </a:stretch>
              </p:blipFill>
              <p:spPr>
                <a:xfrm>
                  <a:off x="6846030" y="2694450"/>
                  <a:ext cx="136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墨迹 60">
                  <a:extLst>
                    <a:ext uri="{FF2B5EF4-FFF2-40B4-BE49-F238E27FC236}">
                      <a16:creationId xmlns:a16="http://schemas.microsoft.com/office/drawing/2014/main" id="{103DDFE9-3989-4ADB-8C8C-FC71F0997322}"/>
                    </a:ext>
                  </a:extLst>
                </p14:cNvPr>
                <p14:cNvContentPartPr/>
                <p14:nvPr/>
              </p14:nvContentPartPr>
              <p14:xfrm>
                <a:off x="6901830" y="2778330"/>
                <a:ext cx="122040" cy="149400"/>
              </p14:xfrm>
            </p:contentPart>
          </mc:Choice>
          <mc:Fallback xmlns="">
            <p:pic>
              <p:nvPicPr>
                <p:cNvPr id="61" name="墨迹 60">
                  <a:extLst>
                    <a:ext uri="{FF2B5EF4-FFF2-40B4-BE49-F238E27FC236}">
                      <a16:creationId xmlns:a16="http://schemas.microsoft.com/office/drawing/2014/main" id="{103DDFE9-3989-4ADB-8C8C-FC71F0997322}"/>
                    </a:ext>
                  </a:extLst>
                </p:cNvPr>
                <p:cNvPicPr/>
                <p:nvPr/>
              </p:nvPicPr>
              <p:blipFill>
                <a:blip r:embed="rId126"/>
                <a:stretch>
                  <a:fillRect/>
                </a:stretch>
              </p:blipFill>
              <p:spPr>
                <a:xfrm>
                  <a:off x="6883830" y="2760330"/>
                  <a:ext cx="157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2" name="墨迹 61">
                  <a:extLst>
                    <a:ext uri="{FF2B5EF4-FFF2-40B4-BE49-F238E27FC236}">
                      <a16:creationId xmlns:a16="http://schemas.microsoft.com/office/drawing/2014/main" id="{A13FA38A-9313-4004-AF5F-F0BDF88852D6}"/>
                    </a:ext>
                  </a:extLst>
                </p14:cNvPr>
                <p14:cNvContentPartPr/>
                <p14:nvPr/>
              </p14:nvContentPartPr>
              <p14:xfrm>
                <a:off x="6985350" y="2721450"/>
                <a:ext cx="187560" cy="130680"/>
              </p14:xfrm>
            </p:contentPart>
          </mc:Choice>
          <mc:Fallback xmlns="">
            <p:pic>
              <p:nvPicPr>
                <p:cNvPr id="62" name="墨迹 61">
                  <a:extLst>
                    <a:ext uri="{FF2B5EF4-FFF2-40B4-BE49-F238E27FC236}">
                      <a16:creationId xmlns:a16="http://schemas.microsoft.com/office/drawing/2014/main" id="{A13FA38A-9313-4004-AF5F-F0BDF88852D6}"/>
                    </a:ext>
                  </a:extLst>
                </p:cNvPr>
                <p:cNvPicPr/>
                <p:nvPr/>
              </p:nvPicPr>
              <p:blipFill>
                <a:blip r:embed="rId128"/>
                <a:stretch>
                  <a:fillRect/>
                </a:stretch>
              </p:blipFill>
              <p:spPr>
                <a:xfrm>
                  <a:off x="6967710" y="2703450"/>
                  <a:ext cx="223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3" name="墨迹 62">
                  <a:extLst>
                    <a:ext uri="{FF2B5EF4-FFF2-40B4-BE49-F238E27FC236}">
                      <a16:creationId xmlns:a16="http://schemas.microsoft.com/office/drawing/2014/main" id="{E6994F4E-356F-4A7A-AD3D-43D51DB7D388}"/>
                    </a:ext>
                  </a:extLst>
                </p14:cNvPr>
                <p14:cNvContentPartPr/>
                <p14:nvPr/>
              </p14:nvContentPartPr>
              <p14:xfrm>
                <a:off x="7096590" y="2631450"/>
                <a:ext cx="103320" cy="323640"/>
              </p14:xfrm>
            </p:contentPart>
          </mc:Choice>
          <mc:Fallback xmlns="">
            <p:pic>
              <p:nvPicPr>
                <p:cNvPr id="63" name="墨迹 62">
                  <a:extLst>
                    <a:ext uri="{FF2B5EF4-FFF2-40B4-BE49-F238E27FC236}">
                      <a16:creationId xmlns:a16="http://schemas.microsoft.com/office/drawing/2014/main" id="{E6994F4E-356F-4A7A-AD3D-43D51DB7D388}"/>
                    </a:ext>
                  </a:extLst>
                </p:cNvPr>
                <p:cNvPicPr/>
                <p:nvPr/>
              </p:nvPicPr>
              <p:blipFill>
                <a:blip r:embed="rId130"/>
                <a:stretch>
                  <a:fillRect/>
                </a:stretch>
              </p:blipFill>
              <p:spPr>
                <a:xfrm>
                  <a:off x="7078590" y="2613810"/>
                  <a:ext cx="138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7872" name="墨迹 847871">
                  <a:extLst>
                    <a:ext uri="{FF2B5EF4-FFF2-40B4-BE49-F238E27FC236}">
                      <a16:creationId xmlns:a16="http://schemas.microsoft.com/office/drawing/2014/main" id="{3BBA93F8-B586-47FC-B646-E7647328F3D7}"/>
                    </a:ext>
                  </a:extLst>
                </p14:cNvPr>
                <p14:cNvContentPartPr/>
                <p14:nvPr/>
              </p14:nvContentPartPr>
              <p14:xfrm>
                <a:off x="7300710" y="2690130"/>
                <a:ext cx="125640" cy="29160"/>
              </p14:xfrm>
            </p:contentPart>
          </mc:Choice>
          <mc:Fallback xmlns="">
            <p:pic>
              <p:nvPicPr>
                <p:cNvPr id="847872" name="墨迹 847871">
                  <a:extLst>
                    <a:ext uri="{FF2B5EF4-FFF2-40B4-BE49-F238E27FC236}">
                      <a16:creationId xmlns:a16="http://schemas.microsoft.com/office/drawing/2014/main" id="{3BBA93F8-B586-47FC-B646-E7647328F3D7}"/>
                    </a:ext>
                  </a:extLst>
                </p:cNvPr>
                <p:cNvPicPr/>
                <p:nvPr/>
              </p:nvPicPr>
              <p:blipFill>
                <a:blip r:embed="rId132"/>
                <a:stretch>
                  <a:fillRect/>
                </a:stretch>
              </p:blipFill>
              <p:spPr>
                <a:xfrm>
                  <a:off x="7283070" y="2672130"/>
                  <a:ext cx="1612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47873" name="墨迹 847872">
                  <a:extLst>
                    <a:ext uri="{FF2B5EF4-FFF2-40B4-BE49-F238E27FC236}">
                      <a16:creationId xmlns:a16="http://schemas.microsoft.com/office/drawing/2014/main" id="{30F11BB8-2D26-42C6-9C02-7F3CB9D8426E}"/>
                    </a:ext>
                  </a:extLst>
                </p14:cNvPr>
                <p14:cNvContentPartPr/>
                <p14:nvPr/>
              </p14:nvContentPartPr>
              <p14:xfrm>
                <a:off x="7290990" y="2765370"/>
                <a:ext cx="78480" cy="106560"/>
              </p14:xfrm>
            </p:contentPart>
          </mc:Choice>
          <mc:Fallback xmlns="">
            <p:pic>
              <p:nvPicPr>
                <p:cNvPr id="847873" name="墨迹 847872">
                  <a:extLst>
                    <a:ext uri="{FF2B5EF4-FFF2-40B4-BE49-F238E27FC236}">
                      <a16:creationId xmlns:a16="http://schemas.microsoft.com/office/drawing/2014/main" id="{30F11BB8-2D26-42C6-9C02-7F3CB9D8426E}"/>
                    </a:ext>
                  </a:extLst>
                </p:cNvPr>
                <p:cNvPicPr/>
                <p:nvPr/>
              </p:nvPicPr>
              <p:blipFill>
                <a:blip r:embed="rId134"/>
                <a:stretch>
                  <a:fillRect/>
                </a:stretch>
              </p:blipFill>
              <p:spPr>
                <a:xfrm>
                  <a:off x="7273350" y="2747370"/>
                  <a:ext cx="114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7876" name="墨迹 847875">
                  <a:extLst>
                    <a:ext uri="{FF2B5EF4-FFF2-40B4-BE49-F238E27FC236}">
                      <a16:creationId xmlns:a16="http://schemas.microsoft.com/office/drawing/2014/main" id="{83460F0C-CFD3-4DB6-BCF7-713F016B2D77}"/>
                    </a:ext>
                  </a:extLst>
                </p14:cNvPr>
                <p14:cNvContentPartPr/>
                <p14:nvPr/>
              </p14:nvContentPartPr>
              <p14:xfrm>
                <a:off x="7329150" y="2732610"/>
                <a:ext cx="93240" cy="213840"/>
              </p14:xfrm>
            </p:contentPart>
          </mc:Choice>
          <mc:Fallback xmlns="">
            <p:pic>
              <p:nvPicPr>
                <p:cNvPr id="847876" name="墨迹 847875">
                  <a:extLst>
                    <a:ext uri="{FF2B5EF4-FFF2-40B4-BE49-F238E27FC236}">
                      <a16:creationId xmlns:a16="http://schemas.microsoft.com/office/drawing/2014/main" id="{83460F0C-CFD3-4DB6-BCF7-713F016B2D77}"/>
                    </a:ext>
                  </a:extLst>
                </p:cNvPr>
                <p:cNvPicPr/>
                <p:nvPr/>
              </p:nvPicPr>
              <p:blipFill>
                <a:blip r:embed="rId136"/>
                <a:stretch>
                  <a:fillRect/>
                </a:stretch>
              </p:blipFill>
              <p:spPr>
                <a:xfrm>
                  <a:off x="7311150" y="2714970"/>
                  <a:ext cx="128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7877" name="墨迹 847876">
                  <a:extLst>
                    <a:ext uri="{FF2B5EF4-FFF2-40B4-BE49-F238E27FC236}">
                      <a16:creationId xmlns:a16="http://schemas.microsoft.com/office/drawing/2014/main" id="{EC1F8375-EC57-441D-9593-4BF68FC74344}"/>
                    </a:ext>
                  </a:extLst>
                </p14:cNvPr>
                <p14:cNvContentPartPr/>
                <p14:nvPr/>
              </p14:nvContentPartPr>
              <p14:xfrm>
                <a:off x="7521390" y="2693010"/>
                <a:ext cx="64080" cy="42480"/>
              </p14:xfrm>
            </p:contentPart>
          </mc:Choice>
          <mc:Fallback xmlns="">
            <p:pic>
              <p:nvPicPr>
                <p:cNvPr id="847877" name="墨迹 847876">
                  <a:extLst>
                    <a:ext uri="{FF2B5EF4-FFF2-40B4-BE49-F238E27FC236}">
                      <a16:creationId xmlns:a16="http://schemas.microsoft.com/office/drawing/2014/main" id="{EC1F8375-EC57-441D-9593-4BF68FC74344}"/>
                    </a:ext>
                  </a:extLst>
                </p:cNvPr>
                <p:cNvPicPr/>
                <p:nvPr/>
              </p:nvPicPr>
              <p:blipFill>
                <a:blip r:embed="rId138"/>
                <a:stretch>
                  <a:fillRect/>
                </a:stretch>
              </p:blipFill>
              <p:spPr>
                <a:xfrm>
                  <a:off x="7503390" y="2675370"/>
                  <a:ext cx="99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7878" name="墨迹 847877">
                  <a:extLst>
                    <a:ext uri="{FF2B5EF4-FFF2-40B4-BE49-F238E27FC236}">
                      <a16:creationId xmlns:a16="http://schemas.microsoft.com/office/drawing/2014/main" id="{F01F171D-5080-4EFC-88A3-10F92EAB8D84}"/>
                    </a:ext>
                  </a:extLst>
                </p14:cNvPr>
                <p14:cNvContentPartPr/>
                <p14:nvPr/>
              </p14:nvContentPartPr>
              <p14:xfrm>
                <a:off x="7536510" y="2744490"/>
                <a:ext cx="39960" cy="54000"/>
              </p14:xfrm>
            </p:contentPart>
          </mc:Choice>
          <mc:Fallback xmlns="">
            <p:pic>
              <p:nvPicPr>
                <p:cNvPr id="847878" name="墨迹 847877">
                  <a:extLst>
                    <a:ext uri="{FF2B5EF4-FFF2-40B4-BE49-F238E27FC236}">
                      <a16:creationId xmlns:a16="http://schemas.microsoft.com/office/drawing/2014/main" id="{F01F171D-5080-4EFC-88A3-10F92EAB8D84}"/>
                    </a:ext>
                  </a:extLst>
                </p:cNvPr>
                <p:cNvPicPr/>
                <p:nvPr/>
              </p:nvPicPr>
              <p:blipFill>
                <a:blip r:embed="rId140"/>
                <a:stretch>
                  <a:fillRect/>
                </a:stretch>
              </p:blipFill>
              <p:spPr>
                <a:xfrm>
                  <a:off x="7518870" y="2726490"/>
                  <a:ext cx="75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7879" name="墨迹 847878">
                  <a:extLst>
                    <a:ext uri="{FF2B5EF4-FFF2-40B4-BE49-F238E27FC236}">
                      <a16:creationId xmlns:a16="http://schemas.microsoft.com/office/drawing/2014/main" id="{74B02921-5D6F-4754-BDDA-CBEFA708A66E}"/>
                    </a:ext>
                  </a:extLst>
                </p14:cNvPr>
                <p14:cNvContentPartPr/>
                <p14:nvPr/>
              </p14:nvContentPartPr>
              <p14:xfrm>
                <a:off x="7512390" y="2634330"/>
                <a:ext cx="177840" cy="258840"/>
              </p14:xfrm>
            </p:contentPart>
          </mc:Choice>
          <mc:Fallback xmlns="">
            <p:pic>
              <p:nvPicPr>
                <p:cNvPr id="847879" name="墨迹 847878">
                  <a:extLst>
                    <a:ext uri="{FF2B5EF4-FFF2-40B4-BE49-F238E27FC236}">
                      <a16:creationId xmlns:a16="http://schemas.microsoft.com/office/drawing/2014/main" id="{74B02921-5D6F-4754-BDDA-CBEFA708A66E}"/>
                    </a:ext>
                  </a:extLst>
                </p:cNvPr>
                <p:cNvPicPr/>
                <p:nvPr/>
              </p:nvPicPr>
              <p:blipFill>
                <a:blip r:embed="rId142"/>
                <a:stretch>
                  <a:fillRect/>
                </a:stretch>
              </p:blipFill>
              <p:spPr>
                <a:xfrm>
                  <a:off x="7494750" y="2616690"/>
                  <a:ext cx="2134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47880" name="墨迹 847879">
                  <a:extLst>
                    <a:ext uri="{FF2B5EF4-FFF2-40B4-BE49-F238E27FC236}">
                      <a16:creationId xmlns:a16="http://schemas.microsoft.com/office/drawing/2014/main" id="{5254C330-1C56-4F16-BAAE-D18C98701DDE}"/>
                    </a:ext>
                  </a:extLst>
                </p14:cNvPr>
                <p14:cNvContentPartPr/>
                <p14:nvPr/>
              </p14:nvContentPartPr>
              <p14:xfrm>
                <a:off x="7650270" y="2717850"/>
                <a:ext cx="16920" cy="69120"/>
              </p14:xfrm>
            </p:contentPart>
          </mc:Choice>
          <mc:Fallback xmlns="">
            <p:pic>
              <p:nvPicPr>
                <p:cNvPr id="847880" name="墨迹 847879">
                  <a:extLst>
                    <a:ext uri="{FF2B5EF4-FFF2-40B4-BE49-F238E27FC236}">
                      <a16:creationId xmlns:a16="http://schemas.microsoft.com/office/drawing/2014/main" id="{5254C330-1C56-4F16-BAAE-D18C98701DDE}"/>
                    </a:ext>
                  </a:extLst>
                </p:cNvPr>
                <p:cNvPicPr/>
                <p:nvPr/>
              </p:nvPicPr>
              <p:blipFill>
                <a:blip r:embed="rId144"/>
                <a:stretch>
                  <a:fillRect/>
                </a:stretch>
              </p:blipFill>
              <p:spPr>
                <a:xfrm>
                  <a:off x="7632270" y="2700210"/>
                  <a:ext cx="52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47881" name="墨迹 847880">
                  <a:extLst>
                    <a:ext uri="{FF2B5EF4-FFF2-40B4-BE49-F238E27FC236}">
                      <a16:creationId xmlns:a16="http://schemas.microsoft.com/office/drawing/2014/main" id="{C6A22FDB-062D-4FC3-9B5A-20947637AF72}"/>
                    </a:ext>
                  </a:extLst>
                </p14:cNvPr>
                <p14:cNvContentPartPr/>
                <p14:nvPr/>
              </p14:nvContentPartPr>
              <p14:xfrm>
                <a:off x="7677270" y="2668530"/>
                <a:ext cx="79200" cy="85680"/>
              </p14:xfrm>
            </p:contentPart>
          </mc:Choice>
          <mc:Fallback xmlns="">
            <p:pic>
              <p:nvPicPr>
                <p:cNvPr id="847881" name="墨迹 847880">
                  <a:extLst>
                    <a:ext uri="{FF2B5EF4-FFF2-40B4-BE49-F238E27FC236}">
                      <a16:creationId xmlns:a16="http://schemas.microsoft.com/office/drawing/2014/main" id="{C6A22FDB-062D-4FC3-9B5A-20947637AF72}"/>
                    </a:ext>
                  </a:extLst>
                </p:cNvPr>
                <p:cNvPicPr/>
                <p:nvPr/>
              </p:nvPicPr>
              <p:blipFill>
                <a:blip r:embed="rId146"/>
                <a:stretch>
                  <a:fillRect/>
                </a:stretch>
              </p:blipFill>
              <p:spPr>
                <a:xfrm>
                  <a:off x="7659630" y="2650890"/>
                  <a:ext cx="114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47882" name="墨迹 847881">
                  <a:extLst>
                    <a:ext uri="{FF2B5EF4-FFF2-40B4-BE49-F238E27FC236}">
                      <a16:creationId xmlns:a16="http://schemas.microsoft.com/office/drawing/2014/main" id="{46BE528D-2F3C-4E82-8227-47979B4DED81}"/>
                    </a:ext>
                  </a:extLst>
                </p14:cNvPr>
                <p14:cNvContentPartPr/>
                <p14:nvPr/>
              </p14:nvContentPartPr>
              <p14:xfrm>
                <a:off x="7673310" y="2731890"/>
                <a:ext cx="47520" cy="69120"/>
              </p14:xfrm>
            </p:contentPart>
          </mc:Choice>
          <mc:Fallback xmlns="">
            <p:pic>
              <p:nvPicPr>
                <p:cNvPr id="847882" name="墨迹 847881">
                  <a:extLst>
                    <a:ext uri="{FF2B5EF4-FFF2-40B4-BE49-F238E27FC236}">
                      <a16:creationId xmlns:a16="http://schemas.microsoft.com/office/drawing/2014/main" id="{46BE528D-2F3C-4E82-8227-47979B4DED81}"/>
                    </a:ext>
                  </a:extLst>
                </p:cNvPr>
                <p:cNvPicPr/>
                <p:nvPr/>
              </p:nvPicPr>
              <p:blipFill>
                <a:blip r:embed="rId148"/>
                <a:stretch>
                  <a:fillRect/>
                </a:stretch>
              </p:blipFill>
              <p:spPr>
                <a:xfrm>
                  <a:off x="7655310" y="2714250"/>
                  <a:ext cx="83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47883" name="墨迹 847882">
                  <a:extLst>
                    <a:ext uri="{FF2B5EF4-FFF2-40B4-BE49-F238E27FC236}">
                      <a16:creationId xmlns:a16="http://schemas.microsoft.com/office/drawing/2014/main" id="{5BF7E6FB-5FF1-4DF7-804C-6D24EEA2B2DC}"/>
                    </a:ext>
                  </a:extLst>
                </p14:cNvPr>
                <p14:cNvContentPartPr/>
                <p14:nvPr/>
              </p14:nvContentPartPr>
              <p14:xfrm>
                <a:off x="7645950" y="2791650"/>
                <a:ext cx="110160" cy="137520"/>
              </p14:xfrm>
            </p:contentPart>
          </mc:Choice>
          <mc:Fallback xmlns="">
            <p:pic>
              <p:nvPicPr>
                <p:cNvPr id="847883" name="墨迹 847882">
                  <a:extLst>
                    <a:ext uri="{FF2B5EF4-FFF2-40B4-BE49-F238E27FC236}">
                      <a16:creationId xmlns:a16="http://schemas.microsoft.com/office/drawing/2014/main" id="{5BF7E6FB-5FF1-4DF7-804C-6D24EEA2B2DC}"/>
                    </a:ext>
                  </a:extLst>
                </p:cNvPr>
                <p:cNvPicPr/>
                <p:nvPr/>
              </p:nvPicPr>
              <p:blipFill>
                <a:blip r:embed="rId150"/>
                <a:stretch>
                  <a:fillRect/>
                </a:stretch>
              </p:blipFill>
              <p:spPr>
                <a:xfrm>
                  <a:off x="7627950" y="2773650"/>
                  <a:ext cx="145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47884" name="墨迹 847883">
                  <a:extLst>
                    <a:ext uri="{FF2B5EF4-FFF2-40B4-BE49-F238E27FC236}">
                      <a16:creationId xmlns:a16="http://schemas.microsoft.com/office/drawing/2014/main" id="{892C2B37-0C6D-4A33-AE16-D306BD68B198}"/>
                    </a:ext>
                  </a:extLst>
                </p14:cNvPr>
                <p14:cNvContentPartPr/>
                <p14:nvPr/>
              </p14:nvContentPartPr>
              <p14:xfrm>
                <a:off x="7766550" y="2665290"/>
                <a:ext cx="105120" cy="94680"/>
              </p14:xfrm>
            </p:contentPart>
          </mc:Choice>
          <mc:Fallback xmlns="">
            <p:pic>
              <p:nvPicPr>
                <p:cNvPr id="847884" name="墨迹 847883">
                  <a:extLst>
                    <a:ext uri="{FF2B5EF4-FFF2-40B4-BE49-F238E27FC236}">
                      <a16:creationId xmlns:a16="http://schemas.microsoft.com/office/drawing/2014/main" id="{892C2B37-0C6D-4A33-AE16-D306BD68B198}"/>
                    </a:ext>
                  </a:extLst>
                </p:cNvPr>
                <p:cNvPicPr/>
                <p:nvPr/>
              </p:nvPicPr>
              <p:blipFill>
                <a:blip r:embed="rId152"/>
                <a:stretch>
                  <a:fillRect/>
                </a:stretch>
              </p:blipFill>
              <p:spPr>
                <a:xfrm>
                  <a:off x="7748910" y="2647290"/>
                  <a:ext cx="140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47885" name="墨迹 847884">
                  <a:extLst>
                    <a:ext uri="{FF2B5EF4-FFF2-40B4-BE49-F238E27FC236}">
                      <a16:creationId xmlns:a16="http://schemas.microsoft.com/office/drawing/2014/main" id="{CE61ACED-832A-4C5C-916B-E95D567428D7}"/>
                    </a:ext>
                  </a:extLst>
                </p14:cNvPr>
                <p14:cNvContentPartPr/>
                <p14:nvPr/>
              </p14:nvContentPartPr>
              <p14:xfrm>
                <a:off x="7793910" y="2744490"/>
                <a:ext cx="54720" cy="165960"/>
              </p14:xfrm>
            </p:contentPart>
          </mc:Choice>
          <mc:Fallback xmlns="">
            <p:pic>
              <p:nvPicPr>
                <p:cNvPr id="847885" name="墨迹 847884">
                  <a:extLst>
                    <a:ext uri="{FF2B5EF4-FFF2-40B4-BE49-F238E27FC236}">
                      <a16:creationId xmlns:a16="http://schemas.microsoft.com/office/drawing/2014/main" id="{CE61ACED-832A-4C5C-916B-E95D567428D7}"/>
                    </a:ext>
                  </a:extLst>
                </p:cNvPr>
                <p:cNvPicPr/>
                <p:nvPr/>
              </p:nvPicPr>
              <p:blipFill>
                <a:blip r:embed="rId154"/>
                <a:stretch>
                  <a:fillRect/>
                </a:stretch>
              </p:blipFill>
              <p:spPr>
                <a:xfrm>
                  <a:off x="7775910" y="2726490"/>
                  <a:ext cx="90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47886" name="墨迹 847885">
                  <a:extLst>
                    <a:ext uri="{FF2B5EF4-FFF2-40B4-BE49-F238E27FC236}">
                      <a16:creationId xmlns:a16="http://schemas.microsoft.com/office/drawing/2014/main" id="{E0C5AB6C-68C4-488E-9E59-FA26A5E04F75}"/>
                    </a:ext>
                  </a:extLst>
                </p14:cNvPr>
                <p14:cNvContentPartPr/>
                <p14:nvPr/>
              </p14:nvContentPartPr>
              <p14:xfrm>
                <a:off x="7778430" y="2813610"/>
                <a:ext cx="176040" cy="106920"/>
              </p14:xfrm>
            </p:contentPart>
          </mc:Choice>
          <mc:Fallback xmlns="">
            <p:pic>
              <p:nvPicPr>
                <p:cNvPr id="847886" name="墨迹 847885">
                  <a:extLst>
                    <a:ext uri="{FF2B5EF4-FFF2-40B4-BE49-F238E27FC236}">
                      <a16:creationId xmlns:a16="http://schemas.microsoft.com/office/drawing/2014/main" id="{E0C5AB6C-68C4-488E-9E59-FA26A5E04F75}"/>
                    </a:ext>
                  </a:extLst>
                </p:cNvPr>
                <p:cNvPicPr/>
                <p:nvPr/>
              </p:nvPicPr>
              <p:blipFill>
                <a:blip r:embed="rId156"/>
                <a:stretch>
                  <a:fillRect/>
                </a:stretch>
              </p:blipFill>
              <p:spPr>
                <a:xfrm>
                  <a:off x="7760790" y="2795970"/>
                  <a:ext cx="211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47887" name="墨迹 847886">
                  <a:extLst>
                    <a:ext uri="{FF2B5EF4-FFF2-40B4-BE49-F238E27FC236}">
                      <a16:creationId xmlns:a16="http://schemas.microsoft.com/office/drawing/2014/main" id="{554ABF70-2C55-4878-ACF1-799DA3DB39D0}"/>
                    </a:ext>
                  </a:extLst>
                </p14:cNvPr>
                <p14:cNvContentPartPr/>
                <p14:nvPr/>
              </p14:nvContentPartPr>
              <p14:xfrm>
                <a:off x="7975350" y="2662410"/>
                <a:ext cx="64080" cy="223920"/>
              </p14:xfrm>
            </p:contentPart>
          </mc:Choice>
          <mc:Fallback xmlns="">
            <p:pic>
              <p:nvPicPr>
                <p:cNvPr id="847887" name="墨迹 847886">
                  <a:extLst>
                    <a:ext uri="{FF2B5EF4-FFF2-40B4-BE49-F238E27FC236}">
                      <a16:creationId xmlns:a16="http://schemas.microsoft.com/office/drawing/2014/main" id="{554ABF70-2C55-4878-ACF1-799DA3DB39D0}"/>
                    </a:ext>
                  </a:extLst>
                </p:cNvPr>
                <p:cNvPicPr/>
                <p:nvPr/>
              </p:nvPicPr>
              <p:blipFill>
                <a:blip r:embed="rId158"/>
                <a:stretch>
                  <a:fillRect/>
                </a:stretch>
              </p:blipFill>
              <p:spPr>
                <a:xfrm>
                  <a:off x="7957350" y="2644410"/>
                  <a:ext cx="99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47888" name="墨迹 847887">
                  <a:extLst>
                    <a:ext uri="{FF2B5EF4-FFF2-40B4-BE49-F238E27FC236}">
                      <a16:creationId xmlns:a16="http://schemas.microsoft.com/office/drawing/2014/main" id="{56EFA876-7CC0-48EF-B6E6-FA39448A48ED}"/>
                    </a:ext>
                  </a:extLst>
                </p14:cNvPr>
                <p14:cNvContentPartPr/>
                <p14:nvPr/>
              </p14:nvContentPartPr>
              <p14:xfrm>
                <a:off x="8082990" y="2689050"/>
                <a:ext cx="104400" cy="67320"/>
              </p14:xfrm>
            </p:contentPart>
          </mc:Choice>
          <mc:Fallback xmlns="">
            <p:pic>
              <p:nvPicPr>
                <p:cNvPr id="847888" name="墨迹 847887">
                  <a:extLst>
                    <a:ext uri="{FF2B5EF4-FFF2-40B4-BE49-F238E27FC236}">
                      <a16:creationId xmlns:a16="http://schemas.microsoft.com/office/drawing/2014/main" id="{56EFA876-7CC0-48EF-B6E6-FA39448A48ED}"/>
                    </a:ext>
                  </a:extLst>
                </p:cNvPr>
                <p:cNvPicPr/>
                <p:nvPr/>
              </p:nvPicPr>
              <p:blipFill>
                <a:blip r:embed="rId160"/>
                <a:stretch>
                  <a:fillRect/>
                </a:stretch>
              </p:blipFill>
              <p:spPr>
                <a:xfrm>
                  <a:off x="8065350" y="2671410"/>
                  <a:ext cx="1400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47889" name="墨迹 847888">
                  <a:extLst>
                    <a:ext uri="{FF2B5EF4-FFF2-40B4-BE49-F238E27FC236}">
                      <a16:creationId xmlns:a16="http://schemas.microsoft.com/office/drawing/2014/main" id="{1EEB0247-1A39-4440-91AD-FC3231511C0F}"/>
                    </a:ext>
                  </a:extLst>
                </p14:cNvPr>
                <p14:cNvContentPartPr/>
                <p14:nvPr/>
              </p14:nvContentPartPr>
              <p14:xfrm>
                <a:off x="8154630" y="2705970"/>
                <a:ext cx="20880" cy="127440"/>
              </p14:xfrm>
            </p:contentPart>
          </mc:Choice>
          <mc:Fallback xmlns="">
            <p:pic>
              <p:nvPicPr>
                <p:cNvPr id="847889" name="墨迹 847888">
                  <a:extLst>
                    <a:ext uri="{FF2B5EF4-FFF2-40B4-BE49-F238E27FC236}">
                      <a16:creationId xmlns:a16="http://schemas.microsoft.com/office/drawing/2014/main" id="{1EEB0247-1A39-4440-91AD-FC3231511C0F}"/>
                    </a:ext>
                  </a:extLst>
                </p:cNvPr>
                <p:cNvPicPr/>
                <p:nvPr/>
              </p:nvPicPr>
              <p:blipFill>
                <a:blip r:embed="rId162"/>
                <a:stretch>
                  <a:fillRect/>
                </a:stretch>
              </p:blipFill>
              <p:spPr>
                <a:xfrm>
                  <a:off x="8136630" y="2688330"/>
                  <a:ext cx="56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7890" name="墨迹 847889">
                  <a:extLst>
                    <a:ext uri="{FF2B5EF4-FFF2-40B4-BE49-F238E27FC236}">
                      <a16:creationId xmlns:a16="http://schemas.microsoft.com/office/drawing/2014/main" id="{97576AEE-90F4-4915-8C19-47F7DD31FEE0}"/>
                    </a:ext>
                  </a:extLst>
                </p14:cNvPr>
                <p14:cNvContentPartPr/>
                <p14:nvPr/>
              </p14:nvContentPartPr>
              <p14:xfrm>
                <a:off x="8086590" y="2828010"/>
                <a:ext cx="128880" cy="84600"/>
              </p14:xfrm>
            </p:contentPart>
          </mc:Choice>
          <mc:Fallback xmlns="">
            <p:pic>
              <p:nvPicPr>
                <p:cNvPr id="847890" name="墨迹 847889">
                  <a:extLst>
                    <a:ext uri="{FF2B5EF4-FFF2-40B4-BE49-F238E27FC236}">
                      <a16:creationId xmlns:a16="http://schemas.microsoft.com/office/drawing/2014/main" id="{97576AEE-90F4-4915-8C19-47F7DD31FEE0}"/>
                    </a:ext>
                  </a:extLst>
                </p:cNvPr>
                <p:cNvPicPr/>
                <p:nvPr/>
              </p:nvPicPr>
              <p:blipFill>
                <a:blip r:embed="rId164"/>
                <a:stretch>
                  <a:fillRect/>
                </a:stretch>
              </p:blipFill>
              <p:spPr>
                <a:xfrm>
                  <a:off x="8068590" y="2810010"/>
                  <a:ext cx="164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47906" name="墨迹 847905">
                  <a:extLst>
                    <a:ext uri="{FF2B5EF4-FFF2-40B4-BE49-F238E27FC236}">
                      <a16:creationId xmlns:a16="http://schemas.microsoft.com/office/drawing/2014/main" id="{C1FC6EF1-FD27-4C9E-9EFE-B435B7DE2BCC}"/>
                    </a:ext>
                  </a:extLst>
                </p14:cNvPr>
                <p14:cNvContentPartPr/>
                <p14:nvPr/>
              </p14:nvContentPartPr>
              <p14:xfrm>
                <a:off x="5570910" y="3072450"/>
                <a:ext cx="77760" cy="16920"/>
              </p14:xfrm>
            </p:contentPart>
          </mc:Choice>
          <mc:Fallback xmlns="">
            <p:pic>
              <p:nvPicPr>
                <p:cNvPr id="847906" name="墨迹 847905">
                  <a:extLst>
                    <a:ext uri="{FF2B5EF4-FFF2-40B4-BE49-F238E27FC236}">
                      <a16:creationId xmlns:a16="http://schemas.microsoft.com/office/drawing/2014/main" id="{C1FC6EF1-FD27-4C9E-9EFE-B435B7DE2BCC}"/>
                    </a:ext>
                  </a:extLst>
                </p:cNvPr>
                <p:cNvPicPr/>
                <p:nvPr/>
              </p:nvPicPr>
              <p:blipFill>
                <a:blip r:embed="rId166"/>
                <a:stretch>
                  <a:fillRect/>
                </a:stretch>
              </p:blipFill>
              <p:spPr>
                <a:xfrm>
                  <a:off x="5552910" y="3054810"/>
                  <a:ext cx="113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47907" name="墨迹 847906">
                  <a:extLst>
                    <a:ext uri="{FF2B5EF4-FFF2-40B4-BE49-F238E27FC236}">
                      <a16:creationId xmlns:a16="http://schemas.microsoft.com/office/drawing/2014/main" id="{42132754-2054-478F-AA2B-FB7E57994B84}"/>
                    </a:ext>
                  </a:extLst>
                </p14:cNvPr>
                <p14:cNvContentPartPr/>
                <p14:nvPr/>
              </p14:nvContentPartPr>
              <p14:xfrm>
                <a:off x="5543910" y="3067410"/>
                <a:ext cx="97560" cy="201960"/>
              </p14:xfrm>
            </p:contentPart>
          </mc:Choice>
          <mc:Fallback xmlns="">
            <p:pic>
              <p:nvPicPr>
                <p:cNvPr id="847907" name="墨迹 847906">
                  <a:extLst>
                    <a:ext uri="{FF2B5EF4-FFF2-40B4-BE49-F238E27FC236}">
                      <a16:creationId xmlns:a16="http://schemas.microsoft.com/office/drawing/2014/main" id="{42132754-2054-478F-AA2B-FB7E57994B84}"/>
                    </a:ext>
                  </a:extLst>
                </p:cNvPr>
                <p:cNvPicPr/>
                <p:nvPr/>
              </p:nvPicPr>
              <p:blipFill>
                <a:blip r:embed="rId168"/>
                <a:stretch>
                  <a:fillRect/>
                </a:stretch>
              </p:blipFill>
              <p:spPr>
                <a:xfrm>
                  <a:off x="5525910" y="3049410"/>
                  <a:ext cx="133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47908" name="墨迹 847907">
                  <a:extLst>
                    <a:ext uri="{FF2B5EF4-FFF2-40B4-BE49-F238E27FC236}">
                      <a16:creationId xmlns:a16="http://schemas.microsoft.com/office/drawing/2014/main" id="{B14DBB99-0F64-4FE8-896A-7189DBE91EDA}"/>
                    </a:ext>
                  </a:extLst>
                </p14:cNvPr>
                <p14:cNvContentPartPr/>
                <p14:nvPr/>
              </p14:nvContentPartPr>
              <p14:xfrm>
                <a:off x="5615910" y="3158850"/>
                <a:ext cx="20160" cy="169560"/>
              </p14:xfrm>
            </p:contentPart>
          </mc:Choice>
          <mc:Fallback xmlns="">
            <p:pic>
              <p:nvPicPr>
                <p:cNvPr id="847908" name="墨迹 847907">
                  <a:extLst>
                    <a:ext uri="{FF2B5EF4-FFF2-40B4-BE49-F238E27FC236}">
                      <a16:creationId xmlns:a16="http://schemas.microsoft.com/office/drawing/2014/main" id="{B14DBB99-0F64-4FE8-896A-7189DBE91EDA}"/>
                    </a:ext>
                  </a:extLst>
                </p:cNvPr>
                <p:cNvPicPr/>
                <p:nvPr/>
              </p:nvPicPr>
              <p:blipFill>
                <a:blip r:embed="rId170"/>
                <a:stretch>
                  <a:fillRect/>
                </a:stretch>
              </p:blipFill>
              <p:spPr>
                <a:xfrm>
                  <a:off x="5597910" y="3141210"/>
                  <a:ext cx="55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847909" name="墨迹 847908">
                  <a:extLst>
                    <a:ext uri="{FF2B5EF4-FFF2-40B4-BE49-F238E27FC236}">
                      <a16:creationId xmlns:a16="http://schemas.microsoft.com/office/drawing/2014/main" id="{5114EB0F-16CD-4099-B428-FEDAFA1F6EE2}"/>
                    </a:ext>
                  </a:extLst>
                </p14:cNvPr>
                <p14:cNvContentPartPr/>
                <p14:nvPr/>
              </p14:nvContentPartPr>
              <p14:xfrm>
                <a:off x="5648670" y="3196650"/>
                <a:ext cx="85320" cy="56520"/>
              </p14:xfrm>
            </p:contentPart>
          </mc:Choice>
          <mc:Fallback xmlns="">
            <p:pic>
              <p:nvPicPr>
                <p:cNvPr id="847909" name="墨迹 847908">
                  <a:extLst>
                    <a:ext uri="{FF2B5EF4-FFF2-40B4-BE49-F238E27FC236}">
                      <a16:creationId xmlns:a16="http://schemas.microsoft.com/office/drawing/2014/main" id="{5114EB0F-16CD-4099-B428-FEDAFA1F6EE2}"/>
                    </a:ext>
                  </a:extLst>
                </p:cNvPr>
                <p:cNvPicPr/>
                <p:nvPr/>
              </p:nvPicPr>
              <p:blipFill>
                <a:blip r:embed="rId172"/>
                <a:stretch>
                  <a:fillRect/>
                </a:stretch>
              </p:blipFill>
              <p:spPr>
                <a:xfrm>
                  <a:off x="5631030" y="3179010"/>
                  <a:ext cx="120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47910" name="墨迹 847909">
                  <a:extLst>
                    <a:ext uri="{FF2B5EF4-FFF2-40B4-BE49-F238E27FC236}">
                      <a16:creationId xmlns:a16="http://schemas.microsoft.com/office/drawing/2014/main" id="{09A6C87B-5C45-42E1-BE11-078FAC940D57}"/>
                    </a:ext>
                  </a:extLst>
                </p14:cNvPr>
                <p14:cNvContentPartPr/>
                <p14:nvPr/>
              </p14:nvContentPartPr>
              <p14:xfrm>
                <a:off x="5805630" y="3051210"/>
                <a:ext cx="16920" cy="119160"/>
              </p14:xfrm>
            </p:contentPart>
          </mc:Choice>
          <mc:Fallback xmlns="">
            <p:pic>
              <p:nvPicPr>
                <p:cNvPr id="847910" name="墨迹 847909">
                  <a:extLst>
                    <a:ext uri="{FF2B5EF4-FFF2-40B4-BE49-F238E27FC236}">
                      <a16:creationId xmlns:a16="http://schemas.microsoft.com/office/drawing/2014/main" id="{09A6C87B-5C45-42E1-BE11-078FAC940D57}"/>
                    </a:ext>
                  </a:extLst>
                </p:cNvPr>
                <p:cNvPicPr/>
                <p:nvPr/>
              </p:nvPicPr>
              <p:blipFill>
                <a:blip r:embed="rId174"/>
                <a:stretch>
                  <a:fillRect/>
                </a:stretch>
              </p:blipFill>
              <p:spPr>
                <a:xfrm>
                  <a:off x="5787630" y="3033570"/>
                  <a:ext cx="5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47911" name="墨迹 847910">
                  <a:extLst>
                    <a:ext uri="{FF2B5EF4-FFF2-40B4-BE49-F238E27FC236}">
                      <a16:creationId xmlns:a16="http://schemas.microsoft.com/office/drawing/2014/main" id="{31870DFD-1D68-4F2D-B07C-5EB35D92D3B3}"/>
                    </a:ext>
                  </a:extLst>
                </p14:cNvPr>
                <p14:cNvContentPartPr/>
                <p14:nvPr/>
              </p14:nvContentPartPr>
              <p14:xfrm>
                <a:off x="5804910" y="3048330"/>
                <a:ext cx="111600" cy="126360"/>
              </p14:xfrm>
            </p:contentPart>
          </mc:Choice>
          <mc:Fallback xmlns="">
            <p:pic>
              <p:nvPicPr>
                <p:cNvPr id="847911" name="墨迹 847910">
                  <a:extLst>
                    <a:ext uri="{FF2B5EF4-FFF2-40B4-BE49-F238E27FC236}">
                      <a16:creationId xmlns:a16="http://schemas.microsoft.com/office/drawing/2014/main" id="{31870DFD-1D68-4F2D-B07C-5EB35D92D3B3}"/>
                    </a:ext>
                  </a:extLst>
                </p:cNvPr>
                <p:cNvPicPr/>
                <p:nvPr/>
              </p:nvPicPr>
              <p:blipFill>
                <a:blip r:embed="rId176"/>
                <a:stretch>
                  <a:fillRect/>
                </a:stretch>
              </p:blipFill>
              <p:spPr>
                <a:xfrm>
                  <a:off x="5787270" y="3030330"/>
                  <a:ext cx="147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47912" name="墨迹 847911">
                  <a:extLst>
                    <a:ext uri="{FF2B5EF4-FFF2-40B4-BE49-F238E27FC236}">
                      <a16:creationId xmlns:a16="http://schemas.microsoft.com/office/drawing/2014/main" id="{C3D4ADEC-A7AC-4530-9282-F26F6235171B}"/>
                    </a:ext>
                  </a:extLst>
                </p14:cNvPr>
                <p14:cNvContentPartPr/>
                <p14:nvPr/>
              </p14:nvContentPartPr>
              <p14:xfrm>
                <a:off x="5820750" y="3244170"/>
                <a:ext cx="14040" cy="67320"/>
              </p14:xfrm>
            </p:contentPart>
          </mc:Choice>
          <mc:Fallback xmlns="">
            <p:pic>
              <p:nvPicPr>
                <p:cNvPr id="847912" name="墨迹 847911">
                  <a:extLst>
                    <a:ext uri="{FF2B5EF4-FFF2-40B4-BE49-F238E27FC236}">
                      <a16:creationId xmlns:a16="http://schemas.microsoft.com/office/drawing/2014/main" id="{C3D4ADEC-A7AC-4530-9282-F26F6235171B}"/>
                    </a:ext>
                  </a:extLst>
                </p:cNvPr>
                <p:cNvPicPr/>
                <p:nvPr/>
              </p:nvPicPr>
              <p:blipFill>
                <a:blip r:embed="rId178"/>
                <a:stretch>
                  <a:fillRect/>
                </a:stretch>
              </p:blipFill>
              <p:spPr>
                <a:xfrm>
                  <a:off x="5803110" y="3226170"/>
                  <a:ext cx="49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7913" name="墨迹 847912">
                  <a:extLst>
                    <a:ext uri="{FF2B5EF4-FFF2-40B4-BE49-F238E27FC236}">
                      <a16:creationId xmlns:a16="http://schemas.microsoft.com/office/drawing/2014/main" id="{AE0A0264-9501-4A10-B504-E5D5878D34CF}"/>
                    </a:ext>
                  </a:extLst>
                </p14:cNvPr>
                <p14:cNvContentPartPr/>
                <p14:nvPr/>
              </p14:nvContentPartPr>
              <p14:xfrm>
                <a:off x="5871870" y="3244530"/>
                <a:ext cx="96840" cy="97200"/>
              </p14:xfrm>
            </p:contentPart>
          </mc:Choice>
          <mc:Fallback xmlns="">
            <p:pic>
              <p:nvPicPr>
                <p:cNvPr id="847913" name="墨迹 847912">
                  <a:extLst>
                    <a:ext uri="{FF2B5EF4-FFF2-40B4-BE49-F238E27FC236}">
                      <a16:creationId xmlns:a16="http://schemas.microsoft.com/office/drawing/2014/main" id="{AE0A0264-9501-4A10-B504-E5D5878D34CF}"/>
                    </a:ext>
                  </a:extLst>
                </p:cNvPr>
                <p:cNvPicPr/>
                <p:nvPr/>
              </p:nvPicPr>
              <p:blipFill>
                <a:blip r:embed="rId180"/>
                <a:stretch>
                  <a:fillRect/>
                </a:stretch>
              </p:blipFill>
              <p:spPr>
                <a:xfrm>
                  <a:off x="5853870" y="3226890"/>
                  <a:ext cx="132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47914" name="墨迹 847913">
                  <a:extLst>
                    <a:ext uri="{FF2B5EF4-FFF2-40B4-BE49-F238E27FC236}">
                      <a16:creationId xmlns:a16="http://schemas.microsoft.com/office/drawing/2014/main" id="{BC605431-45E8-489E-8DA2-EAB63019AE9B}"/>
                    </a:ext>
                  </a:extLst>
                </p14:cNvPr>
                <p14:cNvContentPartPr/>
                <p14:nvPr/>
              </p14:nvContentPartPr>
              <p14:xfrm>
                <a:off x="6120630" y="3034290"/>
                <a:ext cx="14400" cy="48240"/>
              </p14:xfrm>
            </p:contentPart>
          </mc:Choice>
          <mc:Fallback xmlns="">
            <p:pic>
              <p:nvPicPr>
                <p:cNvPr id="847914" name="墨迹 847913">
                  <a:extLst>
                    <a:ext uri="{FF2B5EF4-FFF2-40B4-BE49-F238E27FC236}">
                      <a16:creationId xmlns:a16="http://schemas.microsoft.com/office/drawing/2014/main" id="{BC605431-45E8-489E-8DA2-EAB63019AE9B}"/>
                    </a:ext>
                  </a:extLst>
                </p:cNvPr>
                <p:cNvPicPr/>
                <p:nvPr/>
              </p:nvPicPr>
              <p:blipFill>
                <a:blip r:embed="rId182"/>
                <a:stretch>
                  <a:fillRect/>
                </a:stretch>
              </p:blipFill>
              <p:spPr>
                <a:xfrm>
                  <a:off x="6102990" y="3016290"/>
                  <a:ext cx="50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47915" name="墨迹 847914">
                  <a:extLst>
                    <a:ext uri="{FF2B5EF4-FFF2-40B4-BE49-F238E27FC236}">
                      <a16:creationId xmlns:a16="http://schemas.microsoft.com/office/drawing/2014/main" id="{E45372E5-53B0-40A3-8432-850B23A0CC0F}"/>
                    </a:ext>
                  </a:extLst>
                </p14:cNvPr>
                <p14:cNvContentPartPr/>
                <p14:nvPr/>
              </p14:nvContentPartPr>
              <p14:xfrm>
                <a:off x="6037110" y="3182250"/>
                <a:ext cx="135720" cy="157680"/>
              </p14:xfrm>
            </p:contentPart>
          </mc:Choice>
          <mc:Fallback xmlns="">
            <p:pic>
              <p:nvPicPr>
                <p:cNvPr id="847915" name="墨迹 847914">
                  <a:extLst>
                    <a:ext uri="{FF2B5EF4-FFF2-40B4-BE49-F238E27FC236}">
                      <a16:creationId xmlns:a16="http://schemas.microsoft.com/office/drawing/2014/main" id="{E45372E5-53B0-40A3-8432-850B23A0CC0F}"/>
                    </a:ext>
                  </a:extLst>
                </p:cNvPr>
                <p:cNvPicPr/>
                <p:nvPr/>
              </p:nvPicPr>
              <p:blipFill>
                <a:blip r:embed="rId184"/>
                <a:stretch>
                  <a:fillRect/>
                </a:stretch>
              </p:blipFill>
              <p:spPr>
                <a:xfrm>
                  <a:off x="6019470" y="3164610"/>
                  <a:ext cx="171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47916" name="墨迹 847915">
                  <a:extLst>
                    <a:ext uri="{FF2B5EF4-FFF2-40B4-BE49-F238E27FC236}">
                      <a16:creationId xmlns:a16="http://schemas.microsoft.com/office/drawing/2014/main" id="{6204B709-52C7-4895-9AAB-4CDD4896E233}"/>
                    </a:ext>
                  </a:extLst>
                </p14:cNvPr>
                <p14:cNvContentPartPr/>
                <p14:nvPr/>
              </p14:nvContentPartPr>
              <p14:xfrm>
                <a:off x="6204150" y="3074970"/>
                <a:ext cx="16920" cy="126720"/>
              </p14:xfrm>
            </p:contentPart>
          </mc:Choice>
          <mc:Fallback xmlns="">
            <p:pic>
              <p:nvPicPr>
                <p:cNvPr id="847916" name="墨迹 847915">
                  <a:extLst>
                    <a:ext uri="{FF2B5EF4-FFF2-40B4-BE49-F238E27FC236}">
                      <a16:creationId xmlns:a16="http://schemas.microsoft.com/office/drawing/2014/main" id="{6204B709-52C7-4895-9AAB-4CDD4896E233}"/>
                    </a:ext>
                  </a:extLst>
                </p:cNvPr>
                <p:cNvPicPr/>
                <p:nvPr/>
              </p:nvPicPr>
              <p:blipFill>
                <a:blip r:embed="rId186"/>
                <a:stretch>
                  <a:fillRect/>
                </a:stretch>
              </p:blipFill>
              <p:spPr>
                <a:xfrm>
                  <a:off x="6186150" y="3056970"/>
                  <a:ext cx="52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47917" name="墨迹 847916">
                  <a:extLst>
                    <a:ext uri="{FF2B5EF4-FFF2-40B4-BE49-F238E27FC236}">
                      <a16:creationId xmlns:a16="http://schemas.microsoft.com/office/drawing/2014/main" id="{FC72C682-06C9-4077-9CC0-1F43921032B7}"/>
                    </a:ext>
                  </a:extLst>
                </p14:cNvPr>
                <p14:cNvContentPartPr/>
                <p14:nvPr/>
              </p14:nvContentPartPr>
              <p14:xfrm>
                <a:off x="6216750" y="3047610"/>
                <a:ext cx="84960" cy="134280"/>
              </p14:xfrm>
            </p:contentPart>
          </mc:Choice>
          <mc:Fallback xmlns="">
            <p:pic>
              <p:nvPicPr>
                <p:cNvPr id="847917" name="墨迹 847916">
                  <a:extLst>
                    <a:ext uri="{FF2B5EF4-FFF2-40B4-BE49-F238E27FC236}">
                      <a16:creationId xmlns:a16="http://schemas.microsoft.com/office/drawing/2014/main" id="{FC72C682-06C9-4077-9CC0-1F43921032B7}"/>
                    </a:ext>
                  </a:extLst>
                </p:cNvPr>
                <p:cNvPicPr/>
                <p:nvPr/>
              </p:nvPicPr>
              <p:blipFill>
                <a:blip r:embed="rId188"/>
                <a:stretch>
                  <a:fillRect/>
                </a:stretch>
              </p:blipFill>
              <p:spPr>
                <a:xfrm>
                  <a:off x="6199110" y="3029610"/>
                  <a:ext cx="120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47918" name="墨迹 847917">
                  <a:extLst>
                    <a:ext uri="{FF2B5EF4-FFF2-40B4-BE49-F238E27FC236}">
                      <a16:creationId xmlns:a16="http://schemas.microsoft.com/office/drawing/2014/main" id="{F0A6BC2D-65AD-4F76-A0BC-96480B0212BA}"/>
                    </a:ext>
                  </a:extLst>
                </p14:cNvPr>
                <p14:cNvContentPartPr/>
                <p14:nvPr/>
              </p14:nvContentPartPr>
              <p14:xfrm>
                <a:off x="6222870" y="3270810"/>
                <a:ext cx="166320" cy="74880"/>
              </p14:xfrm>
            </p:contentPart>
          </mc:Choice>
          <mc:Fallback xmlns="">
            <p:pic>
              <p:nvPicPr>
                <p:cNvPr id="847918" name="墨迹 847917">
                  <a:extLst>
                    <a:ext uri="{FF2B5EF4-FFF2-40B4-BE49-F238E27FC236}">
                      <a16:creationId xmlns:a16="http://schemas.microsoft.com/office/drawing/2014/main" id="{F0A6BC2D-65AD-4F76-A0BC-96480B0212BA}"/>
                    </a:ext>
                  </a:extLst>
                </p:cNvPr>
                <p:cNvPicPr/>
                <p:nvPr/>
              </p:nvPicPr>
              <p:blipFill>
                <a:blip r:embed="rId190"/>
                <a:stretch>
                  <a:fillRect/>
                </a:stretch>
              </p:blipFill>
              <p:spPr>
                <a:xfrm>
                  <a:off x="6205230" y="3252810"/>
                  <a:ext cx="201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47919" name="墨迹 847918">
                  <a:extLst>
                    <a:ext uri="{FF2B5EF4-FFF2-40B4-BE49-F238E27FC236}">
                      <a16:creationId xmlns:a16="http://schemas.microsoft.com/office/drawing/2014/main" id="{D2EEBD10-F3FD-41B1-A62E-F4C302A81819}"/>
                    </a:ext>
                  </a:extLst>
                </p14:cNvPr>
                <p14:cNvContentPartPr/>
                <p14:nvPr/>
              </p14:nvContentPartPr>
              <p14:xfrm>
                <a:off x="6450390" y="3041850"/>
                <a:ext cx="37080" cy="93600"/>
              </p14:xfrm>
            </p:contentPart>
          </mc:Choice>
          <mc:Fallback xmlns="">
            <p:pic>
              <p:nvPicPr>
                <p:cNvPr id="847919" name="墨迹 847918">
                  <a:extLst>
                    <a:ext uri="{FF2B5EF4-FFF2-40B4-BE49-F238E27FC236}">
                      <a16:creationId xmlns:a16="http://schemas.microsoft.com/office/drawing/2014/main" id="{D2EEBD10-F3FD-41B1-A62E-F4C302A81819}"/>
                    </a:ext>
                  </a:extLst>
                </p:cNvPr>
                <p:cNvPicPr/>
                <p:nvPr/>
              </p:nvPicPr>
              <p:blipFill>
                <a:blip r:embed="rId192"/>
                <a:stretch>
                  <a:fillRect/>
                </a:stretch>
              </p:blipFill>
              <p:spPr>
                <a:xfrm>
                  <a:off x="6432750" y="3023850"/>
                  <a:ext cx="72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47920" name="墨迹 847919">
                  <a:extLst>
                    <a:ext uri="{FF2B5EF4-FFF2-40B4-BE49-F238E27FC236}">
                      <a16:creationId xmlns:a16="http://schemas.microsoft.com/office/drawing/2014/main" id="{E0BFE8A9-9CBF-42D3-B668-7D3871195BA5}"/>
                    </a:ext>
                  </a:extLst>
                </p14:cNvPr>
                <p14:cNvContentPartPr/>
                <p14:nvPr/>
              </p14:nvContentPartPr>
              <p14:xfrm>
                <a:off x="6488910" y="3019170"/>
                <a:ext cx="97920" cy="116640"/>
              </p14:xfrm>
            </p:contentPart>
          </mc:Choice>
          <mc:Fallback xmlns="">
            <p:pic>
              <p:nvPicPr>
                <p:cNvPr id="847920" name="墨迹 847919">
                  <a:extLst>
                    <a:ext uri="{FF2B5EF4-FFF2-40B4-BE49-F238E27FC236}">
                      <a16:creationId xmlns:a16="http://schemas.microsoft.com/office/drawing/2014/main" id="{E0BFE8A9-9CBF-42D3-B668-7D3871195BA5}"/>
                    </a:ext>
                  </a:extLst>
                </p:cNvPr>
                <p:cNvPicPr/>
                <p:nvPr/>
              </p:nvPicPr>
              <p:blipFill>
                <a:blip r:embed="rId194"/>
                <a:stretch>
                  <a:fillRect/>
                </a:stretch>
              </p:blipFill>
              <p:spPr>
                <a:xfrm>
                  <a:off x="6470910" y="3001170"/>
                  <a:ext cx="133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47921" name="墨迹 847920">
                  <a:extLst>
                    <a:ext uri="{FF2B5EF4-FFF2-40B4-BE49-F238E27FC236}">
                      <a16:creationId xmlns:a16="http://schemas.microsoft.com/office/drawing/2014/main" id="{C45B7DA9-5015-45AB-8FCF-445F5C11C84C}"/>
                    </a:ext>
                  </a:extLst>
                </p14:cNvPr>
                <p14:cNvContentPartPr/>
                <p14:nvPr/>
              </p14:nvContentPartPr>
              <p14:xfrm>
                <a:off x="6428430" y="3145890"/>
                <a:ext cx="195120" cy="177840"/>
              </p14:xfrm>
            </p:contentPart>
          </mc:Choice>
          <mc:Fallback xmlns="">
            <p:pic>
              <p:nvPicPr>
                <p:cNvPr id="847921" name="墨迹 847920">
                  <a:extLst>
                    <a:ext uri="{FF2B5EF4-FFF2-40B4-BE49-F238E27FC236}">
                      <a16:creationId xmlns:a16="http://schemas.microsoft.com/office/drawing/2014/main" id="{C45B7DA9-5015-45AB-8FCF-445F5C11C84C}"/>
                    </a:ext>
                  </a:extLst>
                </p:cNvPr>
                <p:cNvPicPr/>
                <p:nvPr/>
              </p:nvPicPr>
              <p:blipFill>
                <a:blip r:embed="rId196"/>
                <a:stretch>
                  <a:fillRect/>
                </a:stretch>
              </p:blipFill>
              <p:spPr>
                <a:xfrm>
                  <a:off x="6410430" y="3127890"/>
                  <a:ext cx="230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47922" name="墨迹 847921">
                  <a:extLst>
                    <a:ext uri="{FF2B5EF4-FFF2-40B4-BE49-F238E27FC236}">
                      <a16:creationId xmlns:a16="http://schemas.microsoft.com/office/drawing/2014/main" id="{0EED5EF9-D26B-49B2-B9C0-178792F6D9DF}"/>
                    </a:ext>
                  </a:extLst>
                </p14:cNvPr>
                <p14:cNvContentPartPr/>
                <p14:nvPr/>
              </p14:nvContentPartPr>
              <p14:xfrm>
                <a:off x="6648030" y="3163530"/>
                <a:ext cx="11160" cy="80640"/>
              </p14:xfrm>
            </p:contentPart>
          </mc:Choice>
          <mc:Fallback xmlns="">
            <p:pic>
              <p:nvPicPr>
                <p:cNvPr id="847922" name="墨迹 847921">
                  <a:extLst>
                    <a:ext uri="{FF2B5EF4-FFF2-40B4-BE49-F238E27FC236}">
                      <a16:creationId xmlns:a16="http://schemas.microsoft.com/office/drawing/2014/main" id="{0EED5EF9-D26B-49B2-B9C0-178792F6D9DF}"/>
                    </a:ext>
                  </a:extLst>
                </p:cNvPr>
                <p:cNvPicPr/>
                <p:nvPr/>
              </p:nvPicPr>
              <p:blipFill>
                <a:blip r:embed="rId198"/>
                <a:stretch>
                  <a:fillRect/>
                </a:stretch>
              </p:blipFill>
              <p:spPr>
                <a:xfrm>
                  <a:off x="6630030" y="3145890"/>
                  <a:ext cx="46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47923" name="墨迹 847922">
                  <a:extLst>
                    <a:ext uri="{FF2B5EF4-FFF2-40B4-BE49-F238E27FC236}">
                      <a16:creationId xmlns:a16="http://schemas.microsoft.com/office/drawing/2014/main" id="{D4983D9B-C80B-4D4E-AA50-250EAA93138F}"/>
                    </a:ext>
                  </a:extLst>
                </p14:cNvPr>
                <p14:cNvContentPartPr/>
                <p14:nvPr/>
              </p14:nvContentPartPr>
              <p14:xfrm>
                <a:off x="6637230" y="3001170"/>
                <a:ext cx="86040" cy="366480"/>
              </p14:xfrm>
            </p:contentPart>
          </mc:Choice>
          <mc:Fallback xmlns="">
            <p:pic>
              <p:nvPicPr>
                <p:cNvPr id="847923" name="墨迹 847922">
                  <a:extLst>
                    <a:ext uri="{FF2B5EF4-FFF2-40B4-BE49-F238E27FC236}">
                      <a16:creationId xmlns:a16="http://schemas.microsoft.com/office/drawing/2014/main" id="{D4983D9B-C80B-4D4E-AA50-250EAA93138F}"/>
                    </a:ext>
                  </a:extLst>
                </p:cNvPr>
                <p:cNvPicPr/>
                <p:nvPr/>
              </p:nvPicPr>
              <p:blipFill>
                <a:blip r:embed="rId200"/>
                <a:stretch>
                  <a:fillRect/>
                </a:stretch>
              </p:blipFill>
              <p:spPr>
                <a:xfrm>
                  <a:off x="6619590" y="2983170"/>
                  <a:ext cx="1216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47924" name="墨迹 847923">
                  <a:extLst>
                    <a:ext uri="{FF2B5EF4-FFF2-40B4-BE49-F238E27FC236}">
                      <a16:creationId xmlns:a16="http://schemas.microsoft.com/office/drawing/2014/main" id="{A5BB5852-F1E7-4B92-B485-C70BF1636330}"/>
                    </a:ext>
                  </a:extLst>
                </p14:cNvPr>
                <p14:cNvContentPartPr/>
                <p14:nvPr/>
              </p14:nvContentPartPr>
              <p14:xfrm>
                <a:off x="6903990" y="3120330"/>
                <a:ext cx="34200" cy="148680"/>
              </p14:xfrm>
            </p:contentPart>
          </mc:Choice>
          <mc:Fallback xmlns="">
            <p:pic>
              <p:nvPicPr>
                <p:cNvPr id="847924" name="墨迹 847923">
                  <a:extLst>
                    <a:ext uri="{FF2B5EF4-FFF2-40B4-BE49-F238E27FC236}">
                      <a16:creationId xmlns:a16="http://schemas.microsoft.com/office/drawing/2014/main" id="{A5BB5852-F1E7-4B92-B485-C70BF1636330}"/>
                    </a:ext>
                  </a:extLst>
                </p:cNvPr>
                <p:cNvPicPr/>
                <p:nvPr/>
              </p:nvPicPr>
              <p:blipFill>
                <a:blip r:embed="rId202"/>
                <a:stretch>
                  <a:fillRect/>
                </a:stretch>
              </p:blipFill>
              <p:spPr>
                <a:xfrm>
                  <a:off x="6886350" y="3102690"/>
                  <a:ext cx="69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47925" name="墨迹 847924">
                  <a:extLst>
                    <a:ext uri="{FF2B5EF4-FFF2-40B4-BE49-F238E27FC236}">
                      <a16:creationId xmlns:a16="http://schemas.microsoft.com/office/drawing/2014/main" id="{216C6AF4-0034-4678-9752-AA63CE2BAA9D}"/>
                    </a:ext>
                  </a:extLst>
                </p14:cNvPr>
                <p14:cNvContentPartPr/>
                <p14:nvPr/>
              </p14:nvContentPartPr>
              <p14:xfrm>
                <a:off x="6952590" y="3041130"/>
                <a:ext cx="83520" cy="263160"/>
              </p14:xfrm>
            </p:contentPart>
          </mc:Choice>
          <mc:Fallback xmlns="">
            <p:pic>
              <p:nvPicPr>
                <p:cNvPr id="847925" name="墨迹 847924">
                  <a:extLst>
                    <a:ext uri="{FF2B5EF4-FFF2-40B4-BE49-F238E27FC236}">
                      <a16:creationId xmlns:a16="http://schemas.microsoft.com/office/drawing/2014/main" id="{216C6AF4-0034-4678-9752-AA63CE2BAA9D}"/>
                    </a:ext>
                  </a:extLst>
                </p:cNvPr>
                <p:cNvPicPr/>
                <p:nvPr/>
              </p:nvPicPr>
              <p:blipFill>
                <a:blip r:embed="rId204"/>
                <a:stretch>
                  <a:fillRect/>
                </a:stretch>
              </p:blipFill>
              <p:spPr>
                <a:xfrm>
                  <a:off x="6934590" y="3023490"/>
                  <a:ext cx="119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847926" name="墨迹 847925">
                  <a:extLst>
                    <a:ext uri="{FF2B5EF4-FFF2-40B4-BE49-F238E27FC236}">
                      <a16:creationId xmlns:a16="http://schemas.microsoft.com/office/drawing/2014/main" id="{4E1B0391-09A8-4D53-9ACE-29695E4928A9}"/>
                    </a:ext>
                  </a:extLst>
                </p14:cNvPr>
                <p14:cNvContentPartPr/>
                <p14:nvPr/>
              </p14:nvContentPartPr>
              <p14:xfrm>
                <a:off x="7126110" y="3090090"/>
                <a:ext cx="24840" cy="170640"/>
              </p14:xfrm>
            </p:contentPart>
          </mc:Choice>
          <mc:Fallback xmlns="">
            <p:pic>
              <p:nvPicPr>
                <p:cNvPr id="847926" name="墨迹 847925">
                  <a:extLst>
                    <a:ext uri="{FF2B5EF4-FFF2-40B4-BE49-F238E27FC236}">
                      <a16:creationId xmlns:a16="http://schemas.microsoft.com/office/drawing/2014/main" id="{4E1B0391-09A8-4D53-9ACE-29695E4928A9}"/>
                    </a:ext>
                  </a:extLst>
                </p:cNvPr>
                <p:cNvPicPr/>
                <p:nvPr/>
              </p:nvPicPr>
              <p:blipFill>
                <a:blip r:embed="rId206"/>
                <a:stretch>
                  <a:fillRect/>
                </a:stretch>
              </p:blipFill>
              <p:spPr>
                <a:xfrm>
                  <a:off x="7108470" y="3072090"/>
                  <a:ext cx="60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847927" name="墨迹 847926">
                  <a:extLst>
                    <a:ext uri="{FF2B5EF4-FFF2-40B4-BE49-F238E27FC236}">
                      <a16:creationId xmlns:a16="http://schemas.microsoft.com/office/drawing/2014/main" id="{D31EF315-88D9-45B4-A1C0-020BFF0B310B}"/>
                    </a:ext>
                  </a:extLst>
                </p14:cNvPr>
                <p14:cNvContentPartPr/>
                <p14:nvPr/>
              </p14:nvContentPartPr>
              <p14:xfrm>
                <a:off x="7147710" y="3033930"/>
                <a:ext cx="110520" cy="250200"/>
              </p14:xfrm>
            </p:contentPart>
          </mc:Choice>
          <mc:Fallback xmlns="">
            <p:pic>
              <p:nvPicPr>
                <p:cNvPr id="847927" name="墨迹 847926">
                  <a:extLst>
                    <a:ext uri="{FF2B5EF4-FFF2-40B4-BE49-F238E27FC236}">
                      <a16:creationId xmlns:a16="http://schemas.microsoft.com/office/drawing/2014/main" id="{D31EF315-88D9-45B4-A1C0-020BFF0B310B}"/>
                    </a:ext>
                  </a:extLst>
                </p:cNvPr>
                <p:cNvPicPr/>
                <p:nvPr/>
              </p:nvPicPr>
              <p:blipFill>
                <a:blip r:embed="rId208"/>
                <a:stretch>
                  <a:fillRect/>
                </a:stretch>
              </p:blipFill>
              <p:spPr>
                <a:xfrm>
                  <a:off x="7130070" y="3016290"/>
                  <a:ext cx="146160" cy="285840"/>
                </a:xfrm>
                <a:prstGeom prst="rect">
                  <a:avLst/>
                </a:prstGeom>
              </p:spPr>
            </p:pic>
          </mc:Fallback>
        </mc:AlternateContent>
      </p:grpSp>
      <p:grpSp>
        <p:nvGrpSpPr>
          <p:cNvPr id="847966" name="组合 847965">
            <a:extLst>
              <a:ext uri="{FF2B5EF4-FFF2-40B4-BE49-F238E27FC236}">
                <a16:creationId xmlns:a16="http://schemas.microsoft.com/office/drawing/2014/main" id="{602701DF-5DEB-4B5A-B395-1433069AA2B4}"/>
              </a:ext>
            </a:extLst>
          </p:cNvPr>
          <p:cNvGrpSpPr/>
          <p:nvPr/>
        </p:nvGrpSpPr>
        <p:grpSpPr>
          <a:xfrm>
            <a:off x="7613550" y="3073170"/>
            <a:ext cx="1395000" cy="648360"/>
            <a:chOff x="7613550" y="3073170"/>
            <a:chExt cx="1395000" cy="648360"/>
          </a:xfrm>
        </p:grpSpPr>
        <mc:AlternateContent xmlns:mc="http://schemas.openxmlformats.org/markup-compatibility/2006" xmlns:p14="http://schemas.microsoft.com/office/powerpoint/2010/main">
          <mc:Choice Requires="p14">
            <p:contentPart p14:bwMode="auto" r:id="rId209">
              <p14:nvContentPartPr>
                <p14:cNvPr id="847929" name="墨迹 847928">
                  <a:extLst>
                    <a:ext uri="{FF2B5EF4-FFF2-40B4-BE49-F238E27FC236}">
                      <a16:creationId xmlns:a16="http://schemas.microsoft.com/office/drawing/2014/main" id="{C96AD881-5F53-479D-B1FA-1EE0A1E9A893}"/>
                    </a:ext>
                  </a:extLst>
                </p14:cNvPr>
                <p14:cNvContentPartPr/>
                <p14:nvPr/>
              </p14:nvContentPartPr>
              <p14:xfrm>
                <a:off x="7690590" y="3334890"/>
                <a:ext cx="147960" cy="82800"/>
              </p14:xfrm>
            </p:contentPart>
          </mc:Choice>
          <mc:Fallback xmlns="">
            <p:pic>
              <p:nvPicPr>
                <p:cNvPr id="847929" name="墨迹 847928">
                  <a:extLst>
                    <a:ext uri="{FF2B5EF4-FFF2-40B4-BE49-F238E27FC236}">
                      <a16:creationId xmlns:a16="http://schemas.microsoft.com/office/drawing/2014/main" id="{C96AD881-5F53-479D-B1FA-1EE0A1E9A893}"/>
                    </a:ext>
                  </a:extLst>
                </p:cNvPr>
                <p:cNvPicPr/>
                <p:nvPr/>
              </p:nvPicPr>
              <p:blipFill>
                <a:blip r:embed="rId210"/>
                <a:stretch>
                  <a:fillRect/>
                </a:stretch>
              </p:blipFill>
              <p:spPr>
                <a:xfrm>
                  <a:off x="7672950" y="3316890"/>
                  <a:ext cx="183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847930" name="墨迹 847929">
                  <a:extLst>
                    <a:ext uri="{FF2B5EF4-FFF2-40B4-BE49-F238E27FC236}">
                      <a16:creationId xmlns:a16="http://schemas.microsoft.com/office/drawing/2014/main" id="{7C9B9651-244A-489A-A1A9-8DCD5D01642D}"/>
                    </a:ext>
                  </a:extLst>
                </p14:cNvPr>
                <p14:cNvContentPartPr/>
                <p14:nvPr/>
              </p14:nvContentPartPr>
              <p14:xfrm>
                <a:off x="7741710" y="3308610"/>
                <a:ext cx="51480" cy="176760"/>
              </p14:xfrm>
            </p:contentPart>
          </mc:Choice>
          <mc:Fallback xmlns="">
            <p:pic>
              <p:nvPicPr>
                <p:cNvPr id="847930" name="墨迹 847929">
                  <a:extLst>
                    <a:ext uri="{FF2B5EF4-FFF2-40B4-BE49-F238E27FC236}">
                      <a16:creationId xmlns:a16="http://schemas.microsoft.com/office/drawing/2014/main" id="{7C9B9651-244A-489A-A1A9-8DCD5D01642D}"/>
                    </a:ext>
                  </a:extLst>
                </p:cNvPr>
                <p:cNvPicPr/>
                <p:nvPr/>
              </p:nvPicPr>
              <p:blipFill>
                <a:blip r:embed="rId212"/>
                <a:stretch>
                  <a:fillRect/>
                </a:stretch>
              </p:blipFill>
              <p:spPr>
                <a:xfrm>
                  <a:off x="7723710" y="3290610"/>
                  <a:ext cx="87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847931" name="墨迹 847930">
                  <a:extLst>
                    <a:ext uri="{FF2B5EF4-FFF2-40B4-BE49-F238E27FC236}">
                      <a16:creationId xmlns:a16="http://schemas.microsoft.com/office/drawing/2014/main" id="{EAFC4ED0-7AF6-42B4-B1B6-A54CCD6EEBA9}"/>
                    </a:ext>
                  </a:extLst>
                </p14:cNvPr>
                <p14:cNvContentPartPr/>
                <p14:nvPr/>
              </p14:nvContentPartPr>
              <p14:xfrm>
                <a:off x="7815870" y="3224370"/>
                <a:ext cx="42120" cy="244800"/>
              </p14:xfrm>
            </p:contentPart>
          </mc:Choice>
          <mc:Fallback xmlns="">
            <p:pic>
              <p:nvPicPr>
                <p:cNvPr id="847931" name="墨迹 847930">
                  <a:extLst>
                    <a:ext uri="{FF2B5EF4-FFF2-40B4-BE49-F238E27FC236}">
                      <a16:creationId xmlns:a16="http://schemas.microsoft.com/office/drawing/2014/main" id="{EAFC4ED0-7AF6-42B4-B1B6-A54CCD6EEBA9}"/>
                    </a:ext>
                  </a:extLst>
                </p:cNvPr>
                <p:cNvPicPr/>
                <p:nvPr/>
              </p:nvPicPr>
              <p:blipFill>
                <a:blip r:embed="rId214"/>
                <a:stretch>
                  <a:fillRect/>
                </a:stretch>
              </p:blipFill>
              <p:spPr>
                <a:xfrm>
                  <a:off x="7797870" y="3206730"/>
                  <a:ext cx="77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847932" name="墨迹 847931">
                  <a:extLst>
                    <a:ext uri="{FF2B5EF4-FFF2-40B4-BE49-F238E27FC236}">
                      <a16:creationId xmlns:a16="http://schemas.microsoft.com/office/drawing/2014/main" id="{264A83F3-E66B-4130-BD13-288EF481E94C}"/>
                    </a:ext>
                  </a:extLst>
                </p14:cNvPr>
                <p14:cNvContentPartPr/>
                <p14:nvPr/>
              </p14:nvContentPartPr>
              <p14:xfrm>
                <a:off x="7754670" y="3428490"/>
                <a:ext cx="80280" cy="50040"/>
              </p14:xfrm>
            </p:contentPart>
          </mc:Choice>
          <mc:Fallback xmlns="">
            <p:pic>
              <p:nvPicPr>
                <p:cNvPr id="847932" name="墨迹 847931">
                  <a:extLst>
                    <a:ext uri="{FF2B5EF4-FFF2-40B4-BE49-F238E27FC236}">
                      <a16:creationId xmlns:a16="http://schemas.microsoft.com/office/drawing/2014/main" id="{264A83F3-E66B-4130-BD13-288EF481E94C}"/>
                    </a:ext>
                  </a:extLst>
                </p:cNvPr>
                <p:cNvPicPr/>
                <p:nvPr/>
              </p:nvPicPr>
              <p:blipFill>
                <a:blip r:embed="rId216"/>
                <a:stretch>
                  <a:fillRect/>
                </a:stretch>
              </p:blipFill>
              <p:spPr>
                <a:xfrm>
                  <a:off x="7737030" y="3410850"/>
                  <a:ext cx="115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847933" name="墨迹 847932">
                  <a:extLst>
                    <a:ext uri="{FF2B5EF4-FFF2-40B4-BE49-F238E27FC236}">
                      <a16:creationId xmlns:a16="http://schemas.microsoft.com/office/drawing/2014/main" id="{CC9340F2-4BEE-4F5F-8AAE-9F2B6E79C26D}"/>
                    </a:ext>
                  </a:extLst>
                </p14:cNvPr>
                <p14:cNvContentPartPr/>
                <p14:nvPr/>
              </p14:nvContentPartPr>
              <p14:xfrm>
                <a:off x="7613550" y="3516690"/>
                <a:ext cx="255600" cy="83880"/>
              </p14:xfrm>
            </p:contentPart>
          </mc:Choice>
          <mc:Fallback xmlns="">
            <p:pic>
              <p:nvPicPr>
                <p:cNvPr id="847933" name="墨迹 847932">
                  <a:extLst>
                    <a:ext uri="{FF2B5EF4-FFF2-40B4-BE49-F238E27FC236}">
                      <a16:creationId xmlns:a16="http://schemas.microsoft.com/office/drawing/2014/main" id="{CC9340F2-4BEE-4F5F-8AAE-9F2B6E79C26D}"/>
                    </a:ext>
                  </a:extLst>
                </p:cNvPr>
                <p:cNvPicPr/>
                <p:nvPr/>
              </p:nvPicPr>
              <p:blipFill>
                <a:blip r:embed="rId218"/>
                <a:stretch>
                  <a:fillRect/>
                </a:stretch>
              </p:blipFill>
              <p:spPr>
                <a:xfrm>
                  <a:off x="7595910" y="3498690"/>
                  <a:ext cx="291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847934" name="墨迹 847933">
                  <a:extLst>
                    <a:ext uri="{FF2B5EF4-FFF2-40B4-BE49-F238E27FC236}">
                      <a16:creationId xmlns:a16="http://schemas.microsoft.com/office/drawing/2014/main" id="{2CCFC972-72B1-405C-8527-2C091E6B0BCD}"/>
                    </a:ext>
                  </a:extLst>
                </p14:cNvPr>
                <p14:cNvContentPartPr/>
                <p14:nvPr/>
              </p14:nvContentPartPr>
              <p14:xfrm>
                <a:off x="7754670" y="3534330"/>
                <a:ext cx="37440" cy="90360"/>
              </p14:xfrm>
            </p:contentPart>
          </mc:Choice>
          <mc:Fallback xmlns="">
            <p:pic>
              <p:nvPicPr>
                <p:cNvPr id="847934" name="墨迹 847933">
                  <a:extLst>
                    <a:ext uri="{FF2B5EF4-FFF2-40B4-BE49-F238E27FC236}">
                      <a16:creationId xmlns:a16="http://schemas.microsoft.com/office/drawing/2014/main" id="{2CCFC972-72B1-405C-8527-2C091E6B0BCD}"/>
                    </a:ext>
                  </a:extLst>
                </p:cNvPr>
                <p:cNvPicPr/>
                <p:nvPr/>
              </p:nvPicPr>
              <p:blipFill>
                <a:blip r:embed="rId220"/>
                <a:stretch>
                  <a:fillRect/>
                </a:stretch>
              </p:blipFill>
              <p:spPr>
                <a:xfrm>
                  <a:off x="7737030" y="3516330"/>
                  <a:ext cx="73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847935" name="墨迹 847934">
                  <a:extLst>
                    <a:ext uri="{FF2B5EF4-FFF2-40B4-BE49-F238E27FC236}">
                      <a16:creationId xmlns:a16="http://schemas.microsoft.com/office/drawing/2014/main" id="{10655ACD-C471-4134-8469-3EFB973898CC}"/>
                    </a:ext>
                  </a:extLst>
                </p14:cNvPr>
                <p14:cNvContentPartPr/>
                <p14:nvPr/>
              </p14:nvContentPartPr>
              <p14:xfrm>
                <a:off x="7871310" y="3311490"/>
                <a:ext cx="156960" cy="331560"/>
              </p14:xfrm>
            </p:contentPart>
          </mc:Choice>
          <mc:Fallback xmlns="">
            <p:pic>
              <p:nvPicPr>
                <p:cNvPr id="847935" name="墨迹 847934">
                  <a:extLst>
                    <a:ext uri="{FF2B5EF4-FFF2-40B4-BE49-F238E27FC236}">
                      <a16:creationId xmlns:a16="http://schemas.microsoft.com/office/drawing/2014/main" id="{10655ACD-C471-4134-8469-3EFB973898CC}"/>
                    </a:ext>
                  </a:extLst>
                </p:cNvPr>
                <p:cNvPicPr/>
                <p:nvPr/>
              </p:nvPicPr>
              <p:blipFill>
                <a:blip r:embed="rId222"/>
                <a:stretch>
                  <a:fillRect/>
                </a:stretch>
              </p:blipFill>
              <p:spPr>
                <a:xfrm>
                  <a:off x="7853310" y="3293490"/>
                  <a:ext cx="1926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847936" name="墨迹 847935">
                  <a:extLst>
                    <a:ext uri="{FF2B5EF4-FFF2-40B4-BE49-F238E27FC236}">
                      <a16:creationId xmlns:a16="http://schemas.microsoft.com/office/drawing/2014/main" id="{DB5DB28A-07D5-4E9B-B272-356F16C3AE59}"/>
                    </a:ext>
                  </a:extLst>
                </p14:cNvPr>
                <p14:cNvContentPartPr/>
                <p14:nvPr/>
              </p14:nvContentPartPr>
              <p14:xfrm>
                <a:off x="7897230" y="3398970"/>
                <a:ext cx="12240" cy="67680"/>
              </p14:xfrm>
            </p:contentPart>
          </mc:Choice>
          <mc:Fallback xmlns="">
            <p:pic>
              <p:nvPicPr>
                <p:cNvPr id="847936" name="墨迹 847935">
                  <a:extLst>
                    <a:ext uri="{FF2B5EF4-FFF2-40B4-BE49-F238E27FC236}">
                      <a16:creationId xmlns:a16="http://schemas.microsoft.com/office/drawing/2014/main" id="{DB5DB28A-07D5-4E9B-B272-356F16C3AE59}"/>
                    </a:ext>
                  </a:extLst>
                </p:cNvPr>
                <p:cNvPicPr/>
                <p:nvPr/>
              </p:nvPicPr>
              <p:blipFill>
                <a:blip r:embed="rId224"/>
                <a:stretch>
                  <a:fillRect/>
                </a:stretch>
              </p:blipFill>
              <p:spPr>
                <a:xfrm>
                  <a:off x="7879590" y="3380970"/>
                  <a:ext cx="47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47937" name="墨迹 847936">
                  <a:extLst>
                    <a:ext uri="{FF2B5EF4-FFF2-40B4-BE49-F238E27FC236}">
                      <a16:creationId xmlns:a16="http://schemas.microsoft.com/office/drawing/2014/main" id="{B506FD56-472D-4170-8F64-6C11B47A031D}"/>
                    </a:ext>
                  </a:extLst>
                </p14:cNvPr>
                <p14:cNvContentPartPr/>
                <p14:nvPr/>
              </p14:nvContentPartPr>
              <p14:xfrm>
                <a:off x="7929990" y="3400050"/>
                <a:ext cx="161280" cy="141120"/>
              </p14:xfrm>
            </p:contentPart>
          </mc:Choice>
          <mc:Fallback xmlns="">
            <p:pic>
              <p:nvPicPr>
                <p:cNvPr id="847937" name="墨迹 847936">
                  <a:extLst>
                    <a:ext uri="{FF2B5EF4-FFF2-40B4-BE49-F238E27FC236}">
                      <a16:creationId xmlns:a16="http://schemas.microsoft.com/office/drawing/2014/main" id="{B506FD56-472D-4170-8F64-6C11B47A031D}"/>
                    </a:ext>
                  </a:extLst>
                </p:cNvPr>
                <p:cNvPicPr/>
                <p:nvPr/>
              </p:nvPicPr>
              <p:blipFill>
                <a:blip r:embed="rId226"/>
                <a:stretch>
                  <a:fillRect/>
                </a:stretch>
              </p:blipFill>
              <p:spPr>
                <a:xfrm>
                  <a:off x="7911990" y="3382050"/>
                  <a:ext cx="196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47938" name="墨迹 847937">
                  <a:extLst>
                    <a:ext uri="{FF2B5EF4-FFF2-40B4-BE49-F238E27FC236}">
                      <a16:creationId xmlns:a16="http://schemas.microsoft.com/office/drawing/2014/main" id="{B7042F9E-B0AA-4789-9A08-A795214CFB4C}"/>
                    </a:ext>
                  </a:extLst>
                </p14:cNvPr>
                <p14:cNvContentPartPr/>
                <p14:nvPr/>
              </p14:nvContentPartPr>
              <p14:xfrm>
                <a:off x="7947990" y="3468450"/>
                <a:ext cx="146520" cy="160200"/>
              </p14:xfrm>
            </p:contentPart>
          </mc:Choice>
          <mc:Fallback xmlns="">
            <p:pic>
              <p:nvPicPr>
                <p:cNvPr id="847938" name="墨迹 847937">
                  <a:extLst>
                    <a:ext uri="{FF2B5EF4-FFF2-40B4-BE49-F238E27FC236}">
                      <a16:creationId xmlns:a16="http://schemas.microsoft.com/office/drawing/2014/main" id="{B7042F9E-B0AA-4789-9A08-A795214CFB4C}"/>
                    </a:ext>
                  </a:extLst>
                </p:cNvPr>
                <p:cNvPicPr/>
                <p:nvPr/>
              </p:nvPicPr>
              <p:blipFill>
                <a:blip r:embed="rId228"/>
                <a:stretch>
                  <a:fillRect/>
                </a:stretch>
              </p:blipFill>
              <p:spPr>
                <a:xfrm>
                  <a:off x="7930350" y="3450810"/>
                  <a:ext cx="182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847939" name="墨迹 847938">
                  <a:extLst>
                    <a:ext uri="{FF2B5EF4-FFF2-40B4-BE49-F238E27FC236}">
                      <a16:creationId xmlns:a16="http://schemas.microsoft.com/office/drawing/2014/main" id="{BDD4A464-F10C-428C-A5FC-4F92FFBEAD0D}"/>
                    </a:ext>
                  </a:extLst>
                </p14:cNvPr>
                <p14:cNvContentPartPr/>
                <p14:nvPr/>
              </p14:nvContentPartPr>
              <p14:xfrm>
                <a:off x="8237430" y="3302130"/>
                <a:ext cx="57240" cy="125640"/>
              </p14:xfrm>
            </p:contentPart>
          </mc:Choice>
          <mc:Fallback xmlns="">
            <p:pic>
              <p:nvPicPr>
                <p:cNvPr id="847939" name="墨迹 847938">
                  <a:extLst>
                    <a:ext uri="{FF2B5EF4-FFF2-40B4-BE49-F238E27FC236}">
                      <a16:creationId xmlns:a16="http://schemas.microsoft.com/office/drawing/2014/main" id="{BDD4A464-F10C-428C-A5FC-4F92FFBEAD0D}"/>
                    </a:ext>
                  </a:extLst>
                </p:cNvPr>
                <p:cNvPicPr/>
                <p:nvPr/>
              </p:nvPicPr>
              <p:blipFill>
                <a:blip r:embed="rId230"/>
                <a:stretch>
                  <a:fillRect/>
                </a:stretch>
              </p:blipFill>
              <p:spPr>
                <a:xfrm>
                  <a:off x="8219430" y="3284130"/>
                  <a:ext cx="92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47940" name="墨迹 847939">
                  <a:extLst>
                    <a:ext uri="{FF2B5EF4-FFF2-40B4-BE49-F238E27FC236}">
                      <a16:creationId xmlns:a16="http://schemas.microsoft.com/office/drawing/2014/main" id="{AFE2F6C3-38B8-4B02-9F02-09CF4A5AFDF7}"/>
                    </a:ext>
                  </a:extLst>
                </p14:cNvPr>
                <p14:cNvContentPartPr/>
                <p14:nvPr/>
              </p14:nvContentPartPr>
              <p14:xfrm>
                <a:off x="8224830" y="3445050"/>
                <a:ext cx="25200" cy="156960"/>
              </p14:xfrm>
            </p:contentPart>
          </mc:Choice>
          <mc:Fallback xmlns="">
            <p:pic>
              <p:nvPicPr>
                <p:cNvPr id="847940" name="墨迹 847939">
                  <a:extLst>
                    <a:ext uri="{FF2B5EF4-FFF2-40B4-BE49-F238E27FC236}">
                      <a16:creationId xmlns:a16="http://schemas.microsoft.com/office/drawing/2014/main" id="{AFE2F6C3-38B8-4B02-9F02-09CF4A5AFDF7}"/>
                    </a:ext>
                  </a:extLst>
                </p:cNvPr>
                <p:cNvPicPr/>
                <p:nvPr/>
              </p:nvPicPr>
              <p:blipFill>
                <a:blip r:embed="rId232"/>
                <a:stretch>
                  <a:fillRect/>
                </a:stretch>
              </p:blipFill>
              <p:spPr>
                <a:xfrm>
                  <a:off x="8207190" y="3427050"/>
                  <a:ext cx="60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7941" name="墨迹 847940">
                  <a:extLst>
                    <a:ext uri="{FF2B5EF4-FFF2-40B4-BE49-F238E27FC236}">
                      <a16:creationId xmlns:a16="http://schemas.microsoft.com/office/drawing/2014/main" id="{9BE156D4-58C5-4047-BFA0-9BA329BCB893}"/>
                    </a:ext>
                  </a:extLst>
                </p14:cNvPr>
                <p14:cNvContentPartPr/>
                <p14:nvPr/>
              </p14:nvContentPartPr>
              <p14:xfrm>
                <a:off x="8267310" y="3434610"/>
                <a:ext cx="118080" cy="235800"/>
              </p14:xfrm>
            </p:contentPart>
          </mc:Choice>
          <mc:Fallback xmlns="">
            <p:pic>
              <p:nvPicPr>
                <p:cNvPr id="847941" name="墨迹 847940">
                  <a:extLst>
                    <a:ext uri="{FF2B5EF4-FFF2-40B4-BE49-F238E27FC236}">
                      <a16:creationId xmlns:a16="http://schemas.microsoft.com/office/drawing/2014/main" id="{9BE156D4-58C5-4047-BFA0-9BA329BCB893}"/>
                    </a:ext>
                  </a:extLst>
                </p:cNvPr>
                <p:cNvPicPr/>
                <p:nvPr/>
              </p:nvPicPr>
              <p:blipFill>
                <a:blip r:embed="rId234"/>
                <a:stretch>
                  <a:fillRect/>
                </a:stretch>
              </p:blipFill>
              <p:spPr>
                <a:xfrm>
                  <a:off x="8249670" y="3416970"/>
                  <a:ext cx="153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47942" name="墨迹 847941">
                  <a:extLst>
                    <a:ext uri="{FF2B5EF4-FFF2-40B4-BE49-F238E27FC236}">
                      <a16:creationId xmlns:a16="http://schemas.microsoft.com/office/drawing/2014/main" id="{45B922B9-D83E-42BC-A5E5-03DCB5D93A81}"/>
                    </a:ext>
                  </a:extLst>
                </p14:cNvPr>
                <p14:cNvContentPartPr/>
                <p14:nvPr/>
              </p14:nvContentPartPr>
              <p14:xfrm>
                <a:off x="8243190" y="3515250"/>
                <a:ext cx="79560" cy="18000"/>
              </p14:xfrm>
            </p:contentPart>
          </mc:Choice>
          <mc:Fallback xmlns="">
            <p:pic>
              <p:nvPicPr>
                <p:cNvPr id="847942" name="墨迹 847941">
                  <a:extLst>
                    <a:ext uri="{FF2B5EF4-FFF2-40B4-BE49-F238E27FC236}">
                      <a16:creationId xmlns:a16="http://schemas.microsoft.com/office/drawing/2014/main" id="{45B922B9-D83E-42BC-A5E5-03DCB5D93A81}"/>
                    </a:ext>
                  </a:extLst>
                </p:cNvPr>
                <p:cNvPicPr/>
                <p:nvPr/>
              </p:nvPicPr>
              <p:blipFill>
                <a:blip r:embed="rId236"/>
                <a:stretch>
                  <a:fillRect/>
                </a:stretch>
              </p:blipFill>
              <p:spPr>
                <a:xfrm>
                  <a:off x="8225190" y="3497610"/>
                  <a:ext cx="11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47943" name="墨迹 847942">
                  <a:extLst>
                    <a:ext uri="{FF2B5EF4-FFF2-40B4-BE49-F238E27FC236}">
                      <a16:creationId xmlns:a16="http://schemas.microsoft.com/office/drawing/2014/main" id="{6F6A451F-CC2F-4D29-A2CC-6B8A9F74EA28}"/>
                    </a:ext>
                  </a:extLst>
                </p14:cNvPr>
                <p14:cNvContentPartPr/>
                <p14:nvPr/>
              </p14:nvContentPartPr>
              <p14:xfrm>
                <a:off x="8246790" y="3484650"/>
                <a:ext cx="64800" cy="181440"/>
              </p14:xfrm>
            </p:contentPart>
          </mc:Choice>
          <mc:Fallback xmlns="">
            <p:pic>
              <p:nvPicPr>
                <p:cNvPr id="847943" name="墨迹 847942">
                  <a:extLst>
                    <a:ext uri="{FF2B5EF4-FFF2-40B4-BE49-F238E27FC236}">
                      <a16:creationId xmlns:a16="http://schemas.microsoft.com/office/drawing/2014/main" id="{6F6A451F-CC2F-4D29-A2CC-6B8A9F74EA28}"/>
                    </a:ext>
                  </a:extLst>
                </p:cNvPr>
                <p:cNvPicPr/>
                <p:nvPr/>
              </p:nvPicPr>
              <p:blipFill>
                <a:blip r:embed="rId238"/>
                <a:stretch>
                  <a:fillRect/>
                </a:stretch>
              </p:blipFill>
              <p:spPr>
                <a:xfrm>
                  <a:off x="8228790" y="3467010"/>
                  <a:ext cx="100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47944" name="墨迹 847943">
                  <a:extLst>
                    <a:ext uri="{FF2B5EF4-FFF2-40B4-BE49-F238E27FC236}">
                      <a16:creationId xmlns:a16="http://schemas.microsoft.com/office/drawing/2014/main" id="{508782E3-DB4D-4AA4-A117-DC0B0CF9E447}"/>
                    </a:ext>
                  </a:extLst>
                </p14:cNvPr>
                <p14:cNvContentPartPr/>
                <p14:nvPr/>
              </p14:nvContentPartPr>
              <p14:xfrm>
                <a:off x="8180550" y="3404730"/>
                <a:ext cx="28080" cy="32760"/>
              </p14:xfrm>
            </p:contentPart>
          </mc:Choice>
          <mc:Fallback xmlns="">
            <p:pic>
              <p:nvPicPr>
                <p:cNvPr id="847944" name="墨迹 847943">
                  <a:extLst>
                    <a:ext uri="{FF2B5EF4-FFF2-40B4-BE49-F238E27FC236}">
                      <a16:creationId xmlns:a16="http://schemas.microsoft.com/office/drawing/2014/main" id="{508782E3-DB4D-4AA4-A117-DC0B0CF9E447}"/>
                    </a:ext>
                  </a:extLst>
                </p:cNvPr>
                <p:cNvPicPr/>
                <p:nvPr/>
              </p:nvPicPr>
              <p:blipFill>
                <a:blip r:embed="rId240"/>
                <a:stretch>
                  <a:fillRect/>
                </a:stretch>
              </p:blipFill>
              <p:spPr>
                <a:xfrm>
                  <a:off x="8162550" y="3387090"/>
                  <a:ext cx="63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47945" name="墨迹 847944">
                  <a:extLst>
                    <a:ext uri="{FF2B5EF4-FFF2-40B4-BE49-F238E27FC236}">
                      <a16:creationId xmlns:a16="http://schemas.microsoft.com/office/drawing/2014/main" id="{7DEA53CB-8295-4CB0-997B-AB9D559CF358}"/>
                    </a:ext>
                  </a:extLst>
                </p14:cNvPr>
                <p14:cNvContentPartPr/>
                <p14:nvPr/>
              </p14:nvContentPartPr>
              <p14:xfrm>
                <a:off x="8134110" y="3437490"/>
                <a:ext cx="280440" cy="276480"/>
              </p14:xfrm>
            </p:contentPart>
          </mc:Choice>
          <mc:Fallback xmlns="">
            <p:pic>
              <p:nvPicPr>
                <p:cNvPr id="847945" name="墨迹 847944">
                  <a:extLst>
                    <a:ext uri="{FF2B5EF4-FFF2-40B4-BE49-F238E27FC236}">
                      <a16:creationId xmlns:a16="http://schemas.microsoft.com/office/drawing/2014/main" id="{7DEA53CB-8295-4CB0-997B-AB9D559CF358}"/>
                    </a:ext>
                  </a:extLst>
                </p:cNvPr>
                <p:cNvPicPr/>
                <p:nvPr/>
              </p:nvPicPr>
              <p:blipFill>
                <a:blip r:embed="rId242"/>
                <a:stretch>
                  <a:fillRect/>
                </a:stretch>
              </p:blipFill>
              <p:spPr>
                <a:xfrm>
                  <a:off x="8116110" y="3419490"/>
                  <a:ext cx="3160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47946" name="墨迹 847945">
                  <a:extLst>
                    <a:ext uri="{FF2B5EF4-FFF2-40B4-BE49-F238E27FC236}">
                      <a16:creationId xmlns:a16="http://schemas.microsoft.com/office/drawing/2014/main" id="{13993756-5D81-4B3B-A7F2-CCB97DD9F034}"/>
                    </a:ext>
                  </a:extLst>
                </p14:cNvPr>
                <p14:cNvContentPartPr/>
                <p14:nvPr/>
              </p14:nvContentPartPr>
              <p14:xfrm>
                <a:off x="8455950" y="3412650"/>
                <a:ext cx="12240" cy="73080"/>
              </p14:xfrm>
            </p:contentPart>
          </mc:Choice>
          <mc:Fallback xmlns="">
            <p:pic>
              <p:nvPicPr>
                <p:cNvPr id="847946" name="墨迹 847945">
                  <a:extLst>
                    <a:ext uri="{FF2B5EF4-FFF2-40B4-BE49-F238E27FC236}">
                      <a16:creationId xmlns:a16="http://schemas.microsoft.com/office/drawing/2014/main" id="{13993756-5D81-4B3B-A7F2-CCB97DD9F034}"/>
                    </a:ext>
                  </a:extLst>
                </p:cNvPr>
                <p:cNvPicPr/>
                <p:nvPr/>
              </p:nvPicPr>
              <p:blipFill>
                <a:blip r:embed="rId244"/>
                <a:stretch>
                  <a:fillRect/>
                </a:stretch>
              </p:blipFill>
              <p:spPr>
                <a:xfrm>
                  <a:off x="8438310" y="3394650"/>
                  <a:ext cx="47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847947" name="墨迹 847946">
                  <a:extLst>
                    <a:ext uri="{FF2B5EF4-FFF2-40B4-BE49-F238E27FC236}">
                      <a16:creationId xmlns:a16="http://schemas.microsoft.com/office/drawing/2014/main" id="{6923D615-121D-4062-B7DE-F8FB9C6E5B47}"/>
                    </a:ext>
                  </a:extLst>
                </p14:cNvPr>
                <p14:cNvContentPartPr/>
                <p14:nvPr/>
              </p14:nvContentPartPr>
              <p14:xfrm>
                <a:off x="8440830" y="3407610"/>
                <a:ext cx="116640" cy="183960"/>
              </p14:xfrm>
            </p:contentPart>
          </mc:Choice>
          <mc:Fallback xmlns="">
            <p:pic>
              <p:nvPicPr>
                <p:cNvPr id="847947" name="墨迹 847946">
                  <a:extLst>
                    <a:ext uri="{FF2B5EF4-FFF2-40B4-BE49-F238E27FC236}">
                      <a16:creationId xmlns:a16="http://schemas.microsoft.com/office/drawing/2014/main" id="{6923D615-121D-4062-B7DE-F8FB9C6E5B47}"/>
                    </a:ext>
                  </a:extLst>
                </p:cNvPr>
                <p:cNvPicPr/>
                <p:nvPr/>
              </p:nvPicPr>
              <p:blipFill>
                <a:blip r:embed="rId246"/>
                <a:stretch>
                  <a:fillRect/>
                </a:stretch>
              </p:blipFill>
              <p:spPr>
                <a:xfrm>
                  <a:off x="8422830" y="3389970"/>
                  <a:ext cx="152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847948" name="墨迹 847947">
                  <a:extLst>
                    <a:ext uri="{FF2B5EF4-FFF2-40B4-BE49-F238E27FC236}">
                      <a16:creationId xmlns:a16="http://schemas.microsoft.com/office/drawing/2014/main" id="{41259F3C-8748-48CC-863A-78FE9FC7685C}"/>
                    </a:ext>
                  </a:extLst>
                </p14:cNvPr>
                <p14:cNvContentPartPr/>
                <p14:nvPr/>
              </p14:nvContentPartPr>
              <p14:xfrm>
                <a:off x="8394030" y="3512010"/>
                <a:ext cx="178920" cy="176760"/>
              </p14:xfrm>
            </p:contentPart>
          </mc:Choice>
          <mc:Fallback xmlns="">
            <p:pic>
              <p:nvPicPr>
                <p:cNvPr id="847948" name="墨迹 847947">
                  <a:extLst>
                    <a:ext uri="{FF2B5EF4-FFF2-40B4-BE49-F238E27FC236}">
                      <a16:creationId xmlns:a16="http://schemas.microsoft.com/office/drawing/2014/main" id="{41259F3C-8748-48CC-863A-78FE9FC7685C}"/>
                    </a:ext>
                  </a:extLst>
                </p:cNvPr>
                <p:cNvPicPr/>
                <p:nvPr/>
              </p:nvPicPr>
              <p:blipFill>
                <a:blip r:embed="rId248"/>
                <a:stretch>
                  <a:fillRect/>
                </a:stretch>
              </p:blipFill>
              <p:spPr>
                <a:xfrm>
                  <a:off x="8376030" y="3494010"/>
                  <a:ext cx="214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847949" name="墨迹 847948">
                  <a:extLst>
                    <a:ext uri="{FF2B5EF4-FFF2-40B4-BE49-F238E27FC236}">
                      <a16:creationId xmlns:a16="http://schemas.microsoft.com/office/drawing/2014/main" id="{75CF2A43-5E7C-4404-873A-3770F010C229}"/>
                    </a:ext>
                  </a:extLst>
                </p14:cNvPr>
                <p14:cNvContentPartPr/>
                <p14:nvPr/>
              </p14:nvContentPartPr>
              <p14:xfrm>
                <a:off x="8539470" y="3371250"/>
                <a:ext cx="147240" cy="226080"/>
              </p14:xfrm>
            </p:contentPart>
          </mc:Choice>
          <mc:Fallback xmlns="">
            <p:pic>
              <p:nvPicPr>
                <p:cNvPr id="847949" name="墨迹 847948">
                  <a:extLst>
                    <a:ext uri="{FF2B5EF4-FFF2-40B4-BE49-F238E27FC236}">
                      <a16:creationId xmlns:a16="http://schemas.microsoft.com/office/drawing/2014/main" id="{75CF2A43-5E7C-4404-873A-3770F010C229}"/>
                    </a:ext>
                  </a:extLst>
                </p:cNvPr>
                <p:cNvPicPr/>
                <p:nvPr/>
              </p:nvPicPr>
              <p:blipFill>
                <a:blip r:embed="rId250"/>
                <a:stretch>
                  <a:fillRect/>
                </a:stretch>
              </p:blipFill>
              <p:spPr>
                <a:xfrm>
                  <a:off x="8521470" y="3353250"/>
                  <a:ext cx="182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847950" name="墨迹 847949">
                  <a:extLst>
                    <a:ext uri="{FF2B5EF4-FFF2-40B4-BE49-F238E27FC236}">
                      <a16:creationId xmlns:a16="http://schemas.microsoft.com/office/drawing/2014/main" id="{BBC89B2E-A627-46F0-9203-C39FDB55DBB4}"/>
                    </a:ext>
                  </a:extLst>
                </p14:cNvPr>
                <p14:cNvContentPartPr/>
                <p14:nvPr/>
              </p14:nvContentPartPr>
              <p14:xfrm>
                <a:off x="8554590" y="3513450"/>
                <a:ext cx="169560" cy="94320"/>
              </p14:xfrm>
            </p:contentPart>
          </mc:Choice>
          <mc:Fallback xmlns="">
            <p:pic>
              <p:nvPicPr>
                <p:cNvPr id="847950" name="墨迹 847949">
                  <a:extLst>
                    <a:ext uri="{FF2B5EF4-FFF2-40B4-BE49-F238E27FC236}">
                      <a16:creationId xmlns:a16="http://schemas.microsoft.com/office/drawing/2014/main" id="{BBC89B2E-A627-46F0-9203-C39FDB55DBB4}"/>
                    </a:ext>
                  </a:extLst>
                </p:cNvPr>
                <p:cNvPicPr/>
                <p:nvPr/>
              </p:nvPicPr>
              <p:blipFill>
                <a:blip r:embed="rId252"/>
                <a:stretch>
                  <a:fillRect/>
                </a:stretch>
              </p:blipFill>
              <p:spPr>
                <a:xfrm>
                  <a:off x="8536950" y="3495810"/>
                  <a:ext cx="205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847951" name="墨迹 847950">
                  <a:extLst>
                    <a:ext uri="{FF2B5EF4-FFF2-40B4-BE49-F238E27FC236}">
                      <a16:creationId xmlns:a16="http://schemas.microsoft.com/office/drawing/2014/main" id="{AD489989-669B-46A2-B4AF-661326277872}"/>
                    </a:ext>
                  </a:extLst>
                </p14:cNvPr>
                <p14:cNvContentPartPr/>
                <p14:nvPr/>
              </p14:nvContentPartPr>
              <p14:xfrm>
                <a:off x="8553510" y="3572850"/>
                <a:ext cx="126000" cy="148680"/>
              </p14:xfrm>
            </p:contentPart>
          </mc:Choice>
          <mc:Fallback xmlns="">
            <p:pic>
              <p:nvPicPr>
                <p:cNvPr id="847951" name="墨迹 847950">
                  <a:extLst>
                    <a:ext uri="{FF2B5EF4-FFF2-40B4-BE49-F238E27FC236}">
                      <a16:creationId xmlns:a16="http://schemas.microsoft.com/office/drawing/2014/main" id="{AD489989-669B-46A2-B4AF-661326277872}"/>
                    </a:ext>
                  </a:extLst>
                </p:cNvPr>
                <p:cNvPicPr/>
                <p:nvPr/>
              </p:nvPicPr>
              <p:blipFill>
                <a:blip r:embed="rId254"/>
                <a:stretch>
                  <a:fillRect/>
                </a:stretch>
              </p:blipFill>
              <p:spPr>
                <a:xfrm>
                  <a:off x="8535870" y="3554850"/>
                  <a:ext cx="1616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847952" name="墨迹 847951">
                  <a:extLst>
                    <a:ext uri="{FF2B5EF4-FFF2-40B4-BE49-F238E27FC236}">
                      <a16:creationId xmlns:a16="http://schemas.microsoft.com/office/drawing/2014/main" id="{E38F9666-2F2B-4B85-98CC-7E63D2060EE3}"/>
                    </a:ext>
                  </a:extLst>
                </p14:cNvPr>
                <p14:cNvContentPartPr/>
                <p14:nvPr/>
              </p14:nvContentPartPr>
              <p14:xfrm>
                <a:off x="8732790" y="3434970"/>
                <a:ext cx="25920" cy="46440"/>
              </p14:xfrm>
            </p:contentPart>
          </mc:Choice>
          <mc:Fallback xmlns="">
            <p:pic>
              <p:nvPicPr>
                <p:cNvPr id="847952" name="墨迹 847951">
                  <a:extLst>
                    <a:ext uri="{FF2B5EF4-FFF2-40B4-BE49-F238E27FC236}">
                      <a16:creationId xmlns:a16="http://schemas.microsoft.com/office/drawing/2014/main" id="{E38F9666-2F2B-4B85-98CC-7E63D2060EE3}"/>
                    </a:ext>
                  </a:extLst>
                </p:cNvPr>
                <p:cNvPicPr/>
                <p:nvPr/>
              </p:nvPicPr>
              <p:blipFill>
                <a:blip r:embed="rId256"/>
                <a:stretch>
                  <a:fillRect/>
                </a:stretch>
              </p:blipFill>
              <p:spPr>
                <a:xfrm>
                  <a:off x="8714790" y="3417330"/>
                  <a:ext cx="61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847953" name="墨迹 847952">
                  <a:extLst>
                    <a:ext uri="{FF2B5EF4-FFF2-40B4-BE49-F238E27FC236}">
                      <a16:creationId xmlns:a16="http://schemas.microsoft.com/office/drawing/2014/main" id="{65F79E65-A974-444A-915A-70112ED5C75C}"/>
                    </a:ext>
                  </a:extLst>
                </p14:cNvPr>
                <p14:cNvContentPartPr/>
                <p14:nvPr/>
              </p14:nvContentPartPr>
              <p14:xfrm>
                <a:off x="8732070" y="3498690"/>
                <a:ext cx="7920" cy="64080"/>
              </p14:xfrm>
            </p:contentPart>
          </mc:Choice>
          <mc:Fallback xmlns="">
            <p:pic>
              <p:nvPicPr>
                <p:cNvPr id="847953" name="墨迹 847952">
                  <a:extLst>
                    <a:ext uri="{FF2B5EF4-FFF2-40B4-BE49-F238E27FC236}">
                      <a16:creationId xmlns:a16="http://schemas.microsoft.com/office/drawing/2014/main" id="{65F79E65-A974-444A-915A-70112ED5C75C}"/>
                    </a:ext>
                  </a:extLst>
                </p:cNvPr>
                <p:cNvPicPr/>
                <p:nvPr/>
              </p:nvPicPr>
              <p:blipFill>
                <a:blip r:embed="rId258"/>
                <a:stretch>
                  <a:fillRect/>
                </a:stretch>
              </p:blipFill>
              <p:spPr>
                <a:xfrm>
                  <a:off x="8714430" y="3481050"/>
                  <a:ext cx="43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847954" name="墨迹 847953">
                  <a:extLst>
                    <a:ext uri="{FF2B5EF4-FFF2-40B4-BE49-F238E27FC236}">
                      <a16:creationId xmlns:a16="http://schemas.microsoft.com/office/drawing/2014/main" id="{CDB4C471-C147-4278-BE82-0E566C2EED62}"/>
                    </a:ext>
                  </a:extLst>
                </p14:cNvPr>
                <p14:cNvContentPartPr/>
                <p14:nvPr/>
              </p14:nvContentPartPr>
              <p14:xfrm>
                <a:off x="8700030" y="3378810"/>
                <a:ext cx="123480" cy="321840"/>
              </p14:xfrm>
            </p:contentPart>
          </mc:Choice>
          <mc:Fallback xmlns="">
            <p:pic>
              <p:nvPicPr>
                <p:cNvPr id="847954" name="墨迹 847953">
                  <a:extLst>
                    <a:ext uri="{FF2B5EF4-FFF2-40B4-BE49-F238E27FC236}">
                      <a16:creationId xmlns:a16="http://schemas.microsoft.com/office/drawing/2014/main" id="{CDB4C471-C147-4278-BE82-0E566C2EED62}"/>
                    </a:ext>
                  </a:extLst>
                </p:cNvPr>
                <p:cNvPicPr/>
                <p:nvPr/>
              </p:nvPicPr>
              <p:blipFill>
                <a:blip r:embed="rId260"/>
                <a:stretch>
                  <a:fillRect/>
                </a:stretch>
              </p:blipFill>
              <p:spPr>
                <a:xfrm>
                  <a:off x="8682390" y="3361170"/>
                  <a:ext cx="159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847955" name="墨迹 847954">
                  <a:extLst>
                    <a:ext uri="{FF2B5EF4-FFF2-40B4-BE49-F238E27FC236}">
                      <a16:creationId xmlns:a16="http://schemas.microsoft.com/office/drawing/2014/main" id="{9B50D2F5-7B4A-4425-BC63-80D3396C27E2}"/>
                    </a:ext>
                  </a:extLst>
                </p14:cNvPr>
                <p14:cNvContentPartPr/>
                <p14:nvPr/>
              </p14:nvContentPartPr>
              <p14:xfrm>
                <a:off x="8778150" y="3429210"/>
                <a:ext cx="9360" cy="73800"/>
              </p14:xfrm>
            </p:contentPart>
          </mc:Choice>
          <mc:Fallback xmlns="">
            <p:pic>
              <p:nvPicPr>
                <p:cNvPr id="847955" name="墨迹 847954">
                  <a:extLst>
                    <a:ext uri="{FF2B5EF4-FFF2-40B4-BE49-F238E27FC236}">
                      <a16:creationId xmlns:a16="http://schemas.microsoft.com/office/drawing/2014/main" id="{9B50D2F5-7B4A-4425-BC63-80D3396C27E2}"/>
                    </a:ext>
                  </a:extLst>
                </p:cNvPr>
                <p:cNvPicPr/>
                <p:nvPr/>
              </p:nvPicPr>
              <p:blipFill>
                <a:blip r:embed="rId262"/>
                <a:stretch>
                  <a:fillRect/>
                </a:stretch>
              </p:blipFill>
              <p:spPr>
                <a:xfrm>
                  <a:off x="8760510" y="3411210"/>
                  <a:ext cx="4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847956" name="墨迹 847955">
                  <a:extLst>
                    <a:ext uri="{FF2B5EF4-FFF2-40B4-BE49-F238E27FC236}">
                      <a16:creationId xmlns:a16="http://schemas.microsoft.com/office/drawing/2014/main" id="{1BD2B3EF-BE4C-4369-802C-8C943FCA7BF2}"/>
                    </a:ext>
                  </a:extLst>
                </p14:cNvPr>
                <p14:cNvContentPartPr/>
                <p14:nvPr/>
              </p14:nvContentPartPr>
              <p14:xfrm>
                <a:off x="8809470" y="3406530"/>
                <a:ext cx="109440" cy="87840"/>
              </p14:xfrm>
            </p:contentPart>
          </mc:Choice>
          <mc:Fallback xmlns="">
            <p:pic>
              <p:nvPicPr>
                <p:cNvPr id="847956" name="墨迹 847955">
                  <a:extLst>
                    <a:ext uri="{FF2B5EF4-FFF2-40B4-BE49-F238E27FC236}">
                      <a16:creationId xmlns:a16="http://schemas.microsoft.com/office/drawing/2014/main" id="{1BD2B3EF-BE4C-4369-802C-8C943FCA7BF2}"/>
                    </a:ext>
                  </a:extLst>
                </p:cNvPr>
                <p:cNvPicPr/>
                <p:nvPr/>
              </p:nvPicPr>
              <p:blipFill>
                <a:blip r:embed="rId264"/>
                <a:stretch>
                  <a:fillRect/>
                </a:stretch>
              </p:blipFill>
              <p:spPr>
                <a:xfrm>
                  <a:off x="8791830" y="3388890"/>
                  <a:ext cx="145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847957" name="墨迹 847956">
                  <a:extLst>
                    <a:ext uri="{FF2B5EF4-FFF2-40B4-BE49-F238E27FC236}">
                      <a16:creationId xmlns:a16="http://schemas.microsoft.com/office/drawing/2014/main" id="{A6235908-6282-4CA5-B8F2-C95E2BA936C1}"/>
                    </a:ext>
                  </a:extLst>
                </p14:cNvPr>
                <p14:cNvContentPartPr/>
                <p14:nvPr/>
              </p14:nvContentPartPr>
              <p14:xfrm>
                <a:off x="8749710" y="3505170"/>
                <a:ext cx="132840" cy="194040"/>
              </p14:xfrm>
            </p:contentPart>
          </mc:Choice>
          <mc:Fallback xmlns="">
            <p:pic>
              <p:nvPicPr>
                <p:cNvPr id="847957" name="墨迹 847956">
                  <a:extLst>
                    <a:ext uri="{FF2B5EF4-FFF2-40B4-BE49-F238E27FC236}">
                      <a16:creationId xmlns:a16="http://schemas.microsoft.com/office/drawing/2014/main" id="{A6235908-6282-4CA5-B8F2-C95E2BA936C1}"/>
                    </a:ext>
                  </a:extLst>
                </p:cNvPr>
                <p:cNvPicPr/>
                <p:nvPr/>
              </p:nvPicPr>
              <p:blipFill>
                <a:blip r:embed="rId266"/>
                <a:stretch>
                  <a:fillRect/>
                </a:stretch>
              </p:blipFill>
              <p:spPr>
                <a:xfrm>
                  <a:off x="8732070" y="3487530"/>
                  <a:ext cx="168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847958" name="墨迹 847957">
                  <a:extLst>
                    <a:ext uri="{FF2B5EF4-FFF2-40B4-BE49-F238E27FC236}">
                      <a16:creationId xmlns:a16="http://schemas.microsoft.com/office/drawing/2014/main" id="{13EEBAD9-FE83-4407-88FC-B7F0570BFAAE}"/>
                    </a:ext>
                  </a:extLst>
                </p14:cNvPr>
                <p14:cNvContentPartPr/>
                <p14:nvPr/>
              </p14:nvContentPartPr>
              <p14:xfrm>
                <a:off x="8913150" y="3406170"/>
                <a:ext cx="69120" cy="131400"/>
              </p14:xfrm>
            </p:contentPart>
          </mc:Choice>
          <mc:Fallback xmlns="">
            <p:pic>
              <p:nvPicPr>
                <p:cNvPr id="847958" name="墨迹 847957">
                  <a:extLst>
                    <a:ext uri="{FF2B5EF4-FFF2-40B4-BE49-F238E27FC236}">
                      <a16:creationId xmlns:a16="http://schemas.microsoft.com/office/drawing/2014/main" id="{13EEBAD9-FE83-4407-88FC-B7F0570BFAAE}"/>
                    </a:ext>
                  </a:extLst>
                </p:cNvPr>
                <p:cNvPicPr/>
                <p:nvPr/>
              </p:nvPicPr>
              <p:blipFill>
                <a:blip r:embed="rId268"/>
                <a:stretch>
                  <a:fillRect/>
                </a:stretch>
              </p:blipFill>
              <p:spPr>
                <a:xfrm>
                  <a:off x="8895150" y="3388170"/>
                  <a:ext cx="104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847959" name="墨迹 847958">
                  <a:extLst>
                    <a:ext uri="{FF2B5EF4-FFF2-40B4-BE49-F238E27FC236}">
                      <a16:creationId xmlns:a16="http://schemas.microsoft.com/office/drawing/2014/main" id="{E32AD43F-6256-4A6E-BA5F-885826A4F070}"/>
                    </a:ext>
                  </a:extLst>
                </p14:cNvPr>
                <p14:cNvContentPartPr/>
                <p14:nvPr/>
              </p14:nvContentPartPr>
              <p14:xfrm>
                <a:off x="8863470" y="3480690"/>
                <a:ext cx="110160" cy="222840"/>
              </p14:xfrm>
            </p:contentPart>
          </mc:Choice>
          <mc:Fallback xmlns="">
            <p:pic>
              <p:nvPicPr>
                <p:cNvPr id="847959" name="墨迹 847958">
                  <a:extLst>
                    <a:ext uri="{FF2B5EF4-FFF2-40B4-BE49-F238E27FC236}">
                      <a16:creationId xmlns:a16="http://schemas.microsoft.com/office/drawing/2014/main" id="{E32AD43F-6256-4A6E-BA5F-885826A4F070}"/>
                    </a:ext>
                  </a:extLst>
                </p:cNvPr>
                <p:cNvPicPr/>
                <p:nvPr/>
              </p:nvPicPr>
              <p:blipFill>
                <a:blip r:embed="rId270"/>
                <a:stretch>
                  <a:fillRect/>
                </a:stretch>
              </p:blipFill>
              <p:spPr>
                <a:xfrm>
                  <a:off x="8845470" y="3462690"/>
                  <a:ext cx="145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847960" name="墨迹 847959">
                  <a:extLst>
                    <a:ext uri="{FF2B5EF4-FFF2-40B4-BE49-F238E27FC236}">
                      <a16:creationId xmlns:a16="http://schemas.microsoft.com/office/drawing/2014/main" id="{FD1E73C3-C525-4C05-83A7-4D813AF0BF73}"/>
                    </a:ext>
                  </a:extLst>
                </p14:cNvPr>
                <p14:cNvContentPartPr/>
                <p14:nvPr/>
              </p14:nvContentPartPr>
              <p14:xfrm>
                <a:off x="8865270" y="3594450"/>
                <a:ext cx="143280" cy="120240"/>
              </p14:xfrm>
            </p:contentPart>
          </mc:Choice>
          <mc:Fallback xmlns="">
            <p:pic>
              <p:nvPicPr>
                <p:cNvPr id="847960" name="墨迹 847959">
                  <a:extLst>
                    <a:ext uri="{FF2B5EF4-FFF2-40B4-BE49-F238E27FC236}">
                      <a16:creationId xmlns:a16="http://schemas.microsoft.com/office/drawing/2014/main" id="{FD1E73C3-C525-4C05-83A7-4D813AF0BF73}"/>
                    </a:ext>
                  </a:extLst>
                </p:cNvPr>
                <p:cNvPicPr/>
                <p:nvPr/>
              </p:nvPicPr>
              <p:blipFill>
                <a:blip r:embed="rId272"/>
                <a:stretch>
                  <a:fillRect/>
                </a:stretch>
              </p:blipFill>
              <p:spPr>
                <a:xfrm>
                  <a:off x="8847270" y="3576810"/>
                  <a:ext cx="178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47961" name="墨迹 847960">
                  <a:extLst>
                    <a:ext uri="{FF2B5EF4-FFF2-40B4-BE49-F238E27FC236}">
                      <a16:creationId xmlns:a16="http://schemas.microsoft.com/office/drawing/2014/main" id="{9C61C021-D26A-4871-ACCB-8FEBCC716C26}"/>
                    </a:ext>
                  </a:extLst>
                </p14:cNvPr>
                <p14:cNvContentPartPr/>
                <p14:nvPr/>
              </p14:nvContentPartPr>
              <p14:xfrm>
                <a:off x="8759790" y="3087210"/>
                <a:ext cx="22680" cy="54720"/>
              </p14:xfrm>
            </p:contentPart>
          </mc:Choice>
          <mc:Fallback xmlns="">
            <p:pic>
              <p:nvPicPr>
                <p:cNvPr id="847961" name="墨迹 847960">
                  <a:extLst>
                    <a:ext uri="{FF2B5EF4-FFF2-40B4-BE49-F238E27FC236}">
                      <a16:creationId xmlns:a16="http://schemas.microsoft.com/office/drawing/2014/main" id="{9C61C021-D26A-4871-ACCB-8FEBCC716C26}"/>
                    </a:ext>
                  </a:extLst>
                </p:cNvPr>
                <p:cNvPicPr/>
                <p:nvPr/>
              </p:nvPicPr>
              <p:blipFill>
                <a:blip r:embed="rId274"/>
                <a:stretch>
                  <a:fillRect/>
                </a:stretch>
              </p:blipFill>
              <p:spPr>
                <a:xfrm>
                  <a:off x="8742150" y="3069570"/>
                  <a:ext cx="58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847962" name="墨迹 847961">
                  <a:extLst>
                    <a:ext uri="{FF2B5EF4-FFF2-40B4-BE49-F238E27FC236}">
                      <a16:creationId xmlns:a16="http://schemas.microsoft.com/office/drawing/2014/main" id="{AFC2F7D9-EAEA-4A7E-9E90-8572C3BEF264}"/>
                    </a:ext>
                  </a:extLst>
                </p14:cNvPr>
                <p14:cNvContentPartPr/>
                <p14:nvPr/>
              </p14:nvContentPartPr>
              <p14:xfrm>
                <a:off x="8726670" y="3157050"/>
                <a:ext cx="56520" cy="120240"/>
              </p14:xfrm>
            </p:contentPart>
          </mc:Choice>
          <mc:Fallback xmlns="">
            <p:pic>
              <p:nvPicPr>
                <p:cNvPr id="847962" name="墨迹 847961">
                  <a:extLst>
                    <a:ext uri="{FF2B5EF4-FFF2-40B4-BE49-F238E27FC236}">
                      <a16:creationId xmlns:a16="http://schemas.microsoft.com/office/drawing/2014/main" id="{AFC2F7D9-EAEA-4A7E-9E90-8572C3BEF264}"/>
                    </a:ext>
                  </a:extLst>
                </p:cNvPr>
                <p:cNvPicPr/>
                <p:nvPr/>
              </p:nvPicPr>
              <p:blipFill>
                <a:blip r:embed="rId276"/>
                <a:stretch>
                  <a:fillRect/>
                </a:stretch>
              </p:blipFill>
              <p:spPr>
                <a:xfrm>
                  <a:off x="8709030" y="3139410"/>
                  <a:ext cx="92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847963" name="墨迹 847962">
                  <a:extLst>
                    <a:ext uri="{FF2B5EF4-FFF2-40B4-BE49-F238E27FC236}">
                      <a16:creationId xmlns:a16="http://schemas.microsoft.com/office/drawing/2014/main" id="{8C22B499-B0CD-4A7B-B7CD-F4CB19154EB4}"/>
                    </a:ext>
                  </a:extLst>
                </p14:cNvPr>
                <p14:cNvContentPartPr/>
                <p14:nvPr/>
              </p14:nvContentPartPr>
              <p14:xfrm>
                <a:off x="8786790" y="3073170"/>
                <a:ext cx="169200" cy="113760"/>
              </p14:xfrm>
            </p:contentPart>
          </mc:Choice>
          <mc:Fallback xmlns="">
            <p:pic>
              <p:nvPicPr>
                <p:cNvPr id="847963" name="墨迹 847962">
                  <a:extLst>
                    <a:ext uri="{FF2B5EF4-FFF2-40B4-BE49-F238E27FC236}">
                      <a16:creationId xmlns:a16="http://schemas.microsoft.com/office/drawing/2014/main" id="{8C22B499-B0CD-4A7B-B7CD-F4CB19154EB4}"/>
                    </a:ext>
                  </a:extLst>
                </p:cNvPr>
                <p:cNvPicPr/>
                <p:nvPr/>
              </p:nvPicPr>
              <p:blipFill>
                <a:blip r:embed="rId278"/>
                <a:stretch>
                  <a:fillRect/>
                </a:stretch>
              </p:blipFill>
              <p:spPr>
                <a:xfrm>
                  <a:off x="8769150" y="3055530"/>
                  <a:ext cx="204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847964" name="墨迹 847963">
                  <a:extLst>
                    <a:ext uri="{FF2B5EF4-FFF2-40B4-BE49-F238E27FC236}">
                      <a16:creationId xmlns:a16="http://schemas.microsoft.com/office/drawing/2014/main" id="{9323D99D-DE06-4981-A337-26C1064265FB}"/>
                    </a:ext>
                  </a:extLst>
                </p14:cNvPr>
                <p14:cNvContentPartPr/>
                <p14:nvPr/>
              </p14:nvContentPartPr>
              <p14:xfrm>
                <a:off x="8856270" y="3125370"/>
                <a:ext cx="78480" cy="127440"/>
              </p14:xfrm>
            </p:contentPart>
          </mc:Choice>
          <mc:Fallback xmlns="">
            <p:pic>
              <p:nvPicPr>
                <p:cNvPr id="847964" name="墨迹 847963">
                  <a:extLst>
                    <a:ext uri="{FF2B5EF4-FFF2-40B4-BE49-F238E27FC236}">
                      <a16:creationId xmlns:a16="http://schemas.microsoft.com/office/drawing/2014/main" id="{9323D99D-DE06-4981-A337-26C1064265FB}"/>
                    </a:ext>
                  </a:extLst>
                </p:cNvPr>
                <p:cNvPicPr/>
                <p:nvPr/>
              </p:nvPicPr>
              <p:blipFill>
                <a:blip r:embed="rId280"/>
                <a:stretch>
                  <a:fillRect/>
                </a:stretch>
              </p:blipFill>
              <p:spPr>
                <a:xfrm>
                  <a:off x="8838630" y="3107370"/>
                  <a:ext cx="114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847965" name="墨迹 847964">
                  <a:extLst>
                    <a:ext uri="{FF2B5EF4-FFF2-40B4-BE49-F238E27FC236}">
                      <a16:creationId xmlns:a16="http://schemas.microsoft.com/office/drawing/2014/main" id="{4C7531CD-4E19-4AF6-B97C-B7C2234A1102}"/>
                    </a:ext>
                  </a:extLst>
                </p14:cNvPr>
                <p14:cNvContentPartPr/>
                <p14:nvPr/>
              </p14:nvContentPartPr>
              <p14:xfrm>
                <a:off x="8830350" y="3244170"/>
                <a:ext cx="118440" cy="92880"/>
              </p14:xfrm>
            </p:contentPart>
          </mc:Choice>
          <mc:Fallback xmlns="">
            <p:pic>
              <p:nvPicPr>
                <p:cNvPr id="847965" name="墨迹 847964">
                  <a:extLst>
                    <a:ext uri="{FF2B5EF4-FFF2-40B4-BE49-F238E27FC236}">
                      <a16:creationId xmlns:a16="http://schemas.microsoft.com/office/drawing/2014/main" id="{4C7531CD-4E19-4AF6-B97C-B7C2234A1102}"/>
                    </a:ext>
                  </a:extLst>
                </p:cNvPr>
                <p:cNvPicPr/>
                <p:nvPr/>
              </p:nvPicPr>
              <p:blipFill>
                <a:blip r:embed="rId282"/>
                <a:stretch>
                  <a:fillRect/>
                </a:stretch>
              </p:blipFill>
              <p:spPr>
                <a:xfrm>
                  <a:off x="8812710" y="3226170"/>
                  <a:ext cx="154080" cy="128520"/>
                </a:xfrm>
                <a:prstGeom prst="rect">
                  <a:avLst/>
                </a:prstGeom>
              </p:spPr>
            </p:pic>
          </mc:Fallback>
        </mc:AlternateContent>
      </p:grpSp>
      <p:grpSp>
        <p:nvGrpSpPr>
          <p:cNvPr id="847979" name="组合 847978">
            <a:extLst>
              <a:ext uri="{FF2B5EF4-FFF2-40B4-BE49-F238E27FC236}">
                <a16:creationId xmlns:a16="http://schemas.microsoft.com/office/drawing/2014/main" id="{6E19544B-E9DA-4E9B-8F75-9B9B212003FD}"/>
              </a:ext>
            </a:extLst>
          </p:cNvPr>
          <p:cNvGrpSpPr/>
          <p:nvPr/>
        </p:nvGrpSpPr>
        <p:grpSpPr>
          <a:xfrm>
            <a:off x="4141710" y="4910610"/>
            <a:ext cx="929880" cy="560160"/>
            <a:chOff x="4141710" y="4910610"/>
            <a:chExt cx="929880" cy="560160"/>
          </a:xfrm>
        </p:grpSpPr>
        <mc:AlternateContent xmlns:mc="http://schemas.openxmlformats.org/markup-compatibility/2006" xmlns:p14="http://schemas.microsoft.com/office/powerpoint/2010/main">
          <mc:Choice Requires="p14">
            <p:contentPart p14:bwMode="auto" r:id="rId283">
              <p14:nvContentPartPr>
                <p14:cNvPr id="847967" name="墨迹 847966">
                  <a:extLst>
                    <a:ext uri="{FF2B5EF4-FFF2-40B4-BE49-F238E27FC236}">
                      <a16:creationId xmlns:a16="http://schemas.microsoft.com/office/drawing/2014/main" id="{FAA7E8B1-3877-411B-8C14-DAAC2391688E}"/>
                    </a:ext>
                  </a:extLst>
                </p14:cNvPr>
                <p14:cNvContentPartPr/>
                <p14:nvPr/>
              </p14:nvContentPartPr>
              <p14:xfrm>
                <a:off x="4141710" y="5066850"/>
                <a:ext cx="150480" cy="264960"/>
              </p14:xfrm>
            </p:contentPart>
          </mc:Choice>
          <mc:Fallback xmlns="">
            <p:pic>
              <p:nvPicPr>
                <p:cNvPr id="847967" name="墨迹 847966">
                  <a:extLst>
                    <a:ext uri="{FF2B5EF4-FFF2-40B4-BE49-F238E27FC236}">
                      <a16:creationId xmlns:a16="http://schemas.microsoft.com/office/drawing/2014/main" id="{FAA7E8B1-3877-411B-8C14-DAAC2391688E}"/>
                    </a:ext>
                  </a:extLst>
                </p:cNvPr>
                <p:cNvPicPr/>
                <p:nvPr/>
              </p:nvPicPr>
              <p:blipFill>
                <a:blip r:embed="rId284"/>
                <a:stretch>
                  <a:fillRect/>
                </a:stretch>
              </p:blipFill>
              <p:spPr>
                <a:xfrm>
                  <a:off x="4123710" y="5048850"/>
                  <a:ext cx="1861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847968" name="墨迹 847967">
                  <a:extLst>
                    <a:ext uri="{FF2B5EF4-FFF2-40B4-BE49-F238E27FC236}">
                      <a16:creationId xmlns:a16="http://schemas.microsoft.com/office/drawing/2014/main" id="{777E9519-B222-47BD-95E7-E5D191B17381}"/>
                    </a:ext>
                  </a:extLst>
                </p14:cNvPr>
                <p14:cNvContentPartPr/>
                <p14:nvPr/>
              </p14:nvContentPartPr>
              <p14:xfrm>
                <a:off x="4149990" y="5155770"/>
                <a:ext cx="147600" cy="138960"/>
              </p14:xfrm>
            </p:contentPart>
          </mc:Choice>
          <mc:Fallback xmlns="">
            <p:pic>
              <p:nvPicPr>
                <p:cNvPr id="847968" name="墨迹 847967">
                  <a:extLst>
                    <a:ext uri="{FF2B5EF4-FFF2-40B4-BE49-F238E27FC236}">
                      <a16:creationId xmlns:a16="http://schemas.microsoft.com/office/drawing/2014/main" id="{777E9519-B222-47BD-95E7-E5D191B17381}"/>
                    </a:ext>
                  </a:extLst>
                </p:cNvPr>
                <p:cNvPicPr/>
                <p:nvPr/>
              </p:nvPicPr>
              <p:blipFill>
                <a:blip r:embed="rId286"/>
                <a:stretch>
                  <a:fillRect/>
                </a:stretch>
              </p:blipFill>
              <p:spPr>
                <a:xfrm>
                  <a:off x="4132350" y="5137770"/>
                  <a:ext cx="183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847969" name="墨迹 847968">
                  <a:extLst>
                    <a:ext uri="{FF2B5EF4-FFF2-40B4-BE49-F238E27FC236}">
                      <a16:creationId xmlns:a16="http://schemas.microsoft.com/office/drawing/2014/main" id="{8193581C-747B-4214-B729-B3E9EA2FB111}"/>
                    </a:ext>
                  </a:extLst>
                </p14:cNvPr>
                <p14:cNvContentPartPr/>
                <p14:nvPr/>
              </p14:nvContentPartPr>
              <p14:xfrm>
                <a:off x="4311630" y="5079090"/>
                <a:ext cx="138600" cy="59040"/>
              </p14:xfrm>
            </p:contentPart>
          </mc:Choice>
          <mc:Fallback xmlns="">
            <p:pic>
              <p:nvPicPr>
                <p:cNvPr id="847969" name="墨迹 847968">
                  <a:extLst>
                    <a:ext uri="{FF2B5EF4-FFF2-40B4-BE49-F238E27FC236}">
                      <a16:creationId xmlns:a16="http://schemas.microsoft.com/office/drawing/2014/main" id="{8193581C-747B-4214-B729-B3E9EA2FB111}"/>
                    </a:ext>
                  </a:extLst>
                </p:cNvPr>
                <p:cNvPicPr/>
                <p:nvPr/>
              </p:nvPicPr>
              <p:blipFill>
                <a:blip r:embed="rId288"/>
                <a:stretch>
                  <a:fillRect/>
                </a:stretch>
              </p:blipFill>
              <p:spPr>
                <a:xfrm>
                  <a:off x="4293630" y="5061450"/>
                  <a:ext cx="1742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847970" name="墨迹 847969">
                  <a:extLst>
                    <a:ext uri="{FF2B5EF4-FFF2-40B4-BE49-F238E27FC236}">
                      <a16:creationId xmlns:a16="http://schemas.microsoft.com/office/drawing/2014/main" id="{49BC89CC-6484-4ADC-81CF-8E3B018EEEA2}"/>
                    </a:ext>
                  </a:extLst>
                </p14:cNvPr>
                <p14:cNvContentPartPr/>
                <p14:nvPr/>
              </p14:nvContentPartPr>
              <p14:xfrm>
                <a:off x="4322070" y="4910610"/>
                <a:ext cx="114480" cy="462960"/>
              </p14:xfrm>
            </p:contentPart>
          </mc:Choice>
          <mc:Fallback xmlns="">
            <p:pic>
              <p:nvPicPr>
                <p:cNvPr id="847970" name="墨迹 847969">
                  <a:extLst>
                    <a:ext uri="{FF2B5EF4-FFF2-40B4-BE49-F238E27FC236}">
                      <a16:creationId xmlns:a16="http://schemas.microsoft.com/office/drawing/2014/main" id="{49BC89CC-6484-4ADC-81CF-8E3B018EEEA2}"/>
                    </a:ext>
                  </a:extLst>
                </p:cNvPr>
                <p:cNvPicPr/>
                <p:nvPr/>
              </p:nvPicPr>
              <p:blipFill>
                <a:blip r:embed="rId290"/>
                <a:stretch>
                  <a:fillRect/>
                </a:stretch>
              </p:blipFill>
              <p:spPr>
                <a:xfrm>
                  <a:off x="4304430" y="4892970"/>
                  <a:ext cx="1501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847971" name="墨迹 847970">
                  <a:extLst>
                    <a:ext uri="{FF2B5EF4-FFF2-40B4-BE49-F238E27FC236}">
                      <a16:creationId xmlns:a16="http://schemas.microsoft.com/office/drawing/2014/main" id="{59995DD9-558A-4731-A0F6-E9A3A81DF823}"/>
                    </a:ext>
                  </a:extLst>
                </p14:cNvPr>
                <p14:cNvContentPartPr/>
                <p14:nvPr/>
              </p14:nvContentPartPr>
              <p14:xfrm>
                <a:off x="4549230" y="5047770"/>
                <a:ext cx="39240" cy="246240"/>
              </p14:xfrm>
            </p:contentPart>
          </mc:Choice>
          <mc:Fallback xmlns="">
            <p:pic>
              <p:nvPicPr>
                <p:cNvPr id="847971" name="墨迹 847970">
                  <a:extLst>
                    <a:ext uri="{FF2B5EF4-FFF2-40B4-BE49-F238E27FC236}">
                      <a16:creationId xmlns:a16="http://schemas.microsoft.com/office/drawing/2014/main" id="{59995DD9-558A-4731-A0F6-E9A3A81DF823}"/>
                    </a:ext>
                  </a:extLst>
                </p:cNvPr>
                <p:cNvPicPr/>
                <p:nvPr/>
              </p:nvPicPr>
              <p:blipFill>
                <a:blip r:embed="rId292"/>
                <a:stretch>
                  <a:fillRect/>
                </a:stretch>
              </p:blipFill>
              <p:spPr>
                <a:xfrm>
                  <a:off x="4531230" y="5030130"/>
                  <a:ext cx="748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847972" name="墨迹 847971">
                  <a:extLst>
                    <a:ext uri="{FF2B5EF4-FFF2-40B4-BE49-F238E27FC236}">
                      <a16:creationId xmlns:a16="http://schemas.microsoft.com/office/drawing/2014/main" id="{43CEFB49-4386-481C-BDDC-FDD362E57AF2}"/>
                    </a:ext>
                  </a:extLst>
                </p14:cNvPr>
                <p14:cNvContentPartPr/>
                <p14:nvPr/>
              </p14:nvContentPartPr>
              <p14:xfrm>
                <a:off x="4591710" y="5026890"/>
                <a:ext cx="115560" cy="302040"/>
              </p14:xfrm>
            </p:contentPart>
          </mc:Choice>
          <mc:Fallback xmlns="">
            <p:pic>
              <p:nvPicPr>
                <p:cNvPr id="847972" name="墨迹 847971">
                  <a:extLst>
                    <a:ext uri="{FF2B5EF4-FFF2-40B4-BE49-F238E27FC236}">
                      <a16:creationId xmlns:a16="http://schemas.microsoft.com/office/drawing/2014/main" id="{43CEFB49-4386-481C-BDDC-FDD362E57AF2}"/>
                    </a:ext>
                  </a:extLst>
                </p:cNvPr>
                <p:cNvPicPr/>
                <p:nvPr/>
              </p:nvPicPr>
              <p:blipFill>
                <a:blip r:embed="rId294"/>
                <a:stretch>
                  <a:fillRect/>
                </a:stretch>
              </p:blipFill>
              <p:spPr>
                <a:xfrm>
                  <a:off x="4574070" y="5008890"/>
                  <a:ext cx="151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47973" name="墨迹 847972">
                  <a:extLst>
                    <a:ext uri="{FF2B5EF4-FFF2-40B4-BE49-F238E27FC236}">
                      <a16:creationId xmlns:a16="http://schemas.microsoft.com/office/drawing/2014/main" id="{941F971F-3034-4D58-BDB5-E29F751B3358}"/>
                    </a:ext>
                  </a:extLst>
                </p14:cNvPr>
                <p14:cNvContentPartPr/>
                <p14:nvPr/>
              </p14:nvContentPartPr>
              <p14:xfrm>
                <a:off x="4640670" y="5283570"/>
                <a:ext cx="100440" cy="47520"/>
              </p14:xfrm>
            </p:contentPart>
          </mc:Choice>
          <mc:Fallback xmlns="">
            <p:pic>
              <p:nvPicPr>
                <p:cNvPr id="847973" name="墨迹 847972">
                  <a:extLst>
                    <a:ext uri="{FF2B5EF4-FFF2-40B4-BE49-F238E27FC236}">
                      <a16:creationId xmlns:a16="http://schemas.microsoft.com/office/drawing/2014/main" id="{941F971F-3034-4D58-BDB5-E29F751B3358}"/>
                    </a:ext>
                  </a:extLst>
                </p:cNvPr>
                <p:cNvPicPr/>
                <p:nvPr/>
              </p:nvPicPr>
              <p:blipFill>
                <a:blip r:embed="rId296"/>
                <a:stretch>
                  <a:fillRect/>
                </a:stretch>
              </p:blipFill>
              <p:spPr>
                <a:xfrm>
                  <a:off x="4623030" y="5265930"/>
                  <a:ext cx="13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847974" name="墨迹 847973">
                  <a:extLst>
                    <a:ext uri="{FF2B5EF4-FFF2-40B4-BE49-F238E27FC236}">
                      <a16:creationId xmlns:a16="http://schemas.microsoft.com/office/drawing/2014/main" id="{53FEA376-6765-40F8-B430-20342146F1F4}"/>
                    </a:ext>
                  </a:extLst>
                </p14:cNvPr>
                <p14:cNvContentPartPr/>
                <p14:nvPr/>
              </p14:nvContentPartPr>
              <p14:xfrm>
                <a:off x="4764510" y="5026530"/>
                <a:ext cx="142560" cy="196560"/>
              </p14:xfrm>
            </p:contentPart>
          </mc:Choice>
          <mc:Fallback xmlns="">
            <p:pic>
              <p:nvPicPr>
                <p:cNvPr id="847974" name="墨迹 847973">
                  <a:extLst>
                    <a:ext uri="{FF2B5EF4-FFF2-40B4-BE49-F238E27FC236}">
                      <a16:creationId xmlns:a16="http://schemas.microsoft.com/office/drawing/2014/main" id="{53FEA376-6765-40F8-B430-20342146F1F4}"/>
                    </a:ext>
                  </a:extLst>
                </p:cNvPr>
                <p:cNvPicPr/>
                <p:nvPr/>
              </p:nvPicPr>
              <p:blipFill>
                <a:blip r:embed="rId298"/>
                <a:stretch>
                  <a:fillRect/>
                </a:stretch>
              </p:blipFill>
              <p:spPr>
                <a:xfrm>
                  <a:off x="4746510" y="5008530"/>
                  <a:ext cx="178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847975" name="墨迹 847974">
                  <a:extLst>
                    <a:ext uri="{FF2B5EF4-FFF2-40B4-BE49-F238E27FC236}">
                      <a16:creationId xmlns:a16="http://schemas.microsoft.com/office/drawing/2014/main" id="{17E81F67-2A12-4F2C-B686-29DD9E0EA507}"/>
                    </a:ext>
                  </a:extLst>
                </p14:cNvPr>
                <p14:cNvContentPartPr/>
                <p14:nvPr/>
              </p14:nvContentPartPr>
              <p14:xfrm>
                <a:off x="4760190" y="5237490"/>
                <a:ext cx="151560" cy="98280"/>
              </p14:xfrm>
            </p:contentPart>
          </mc:Choice>
          <mc:Fallback xmlns="">
            <p:pic>
              <p:nvPicPr>
                <p:cNvPr id="847975" name="墨迹 847974">
                  <a:extLst>
                    <a:ext uri="{FF2B5EF4-FFF2-40B4-BE49-F238E27FC236}">
                      <a16:creationId xmlns:a16="http://schemas.microsoft.com/office/drawing/2014/main" id="{17E81F67-2A12-4F2C-B686-29DD9E0EA507}"/>
                    </a:ext>
                  </a:extLst>
                </p:cNvPr>
                <p:cNvPicPr/>
                <p:nvPr/>
              </p:nvPicPr>
              <p:blipFill>
                <a:blip r:embed="rId300"/>
                <a:stretch>
                  <a:fillRect/>
                </a:stretch>
              </p:blipFill>
              <p:spPr>
                <a:xfrm>
                  <a:off x="4742550" y="5219490"/>
                  <a:ext cx="187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847976" name="墨迹 847975">
                  <a:extLst>
                    <a:ext uri="{FF2B5EF4-FFF2-40B4-BE49-F238E27FC236}">
                      <a16:creationId xmlns:a16="http://schemas.microsoft.com/office/drawing/2014/main" id="{380FDBB5-DD5C-4672-808D-AEBC2F6415B4}"/>
                    </a:ext>
                  </a:extLst>
                </p14:cNvPr>
                <p14:cNvContentPartPr/>
                <p14:nvPr/>
              </p14:nvContentPartPr>
              <p14:xfrm>
                <a:off x="4591710" y="5366370"/>
                <a:ext cx="20880" cy="104400"/>
              </p14:xfrm>
            </p:contentPart>
          </mc:Choice>
          <mc:Fallback xmlns="">
            <p:pic>
              <p:nvPicPr>
                <p:cNvPr id="847976" name="墨迹 847975">
                  <a:extLst>
                    <a:ext uri="{FF2B5EF4-FFF2-40B4-BE49-F238E27FC236}">
                      <a16:creationId xmlns:a16="http://schemas.microsoft.com/office/drawing/2014/main" id="{380FDBB5-DD5C-4672-808D-AEBC2F6415B4}"/>
                    </a:ext>
                  </a:extLst>
                </p:cNvPr>
                <p:cNvPicPr/>
                <p:nvPr/>
              </p:nvPicPr>
              <p:blipFill>
                <a:blip r:embed="rId302"/>
                <a:stretch>
                  <a:fillRect/>
                </a:stretch>
              </p:blipFill>
              <p:spPr>
                <a:xfrm>
                  <a:off x="4574070" y="5348730"/>
                  <a:ext cx="56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847977" name="墨迹 847976">
                  <a:extLst>
                    <a:ext uri="{FF2B5EF4-FFF2-40B4-BE49-F238E27FC236}">
                      <a16:creationId xmlns:a16="http://schemas.microsoft.com/office/drawing/2014/main" id="{B72B823A-6C2F-48D4-8CD3-62851AA58817}"/>
                    </a:ext>
                  </a:extLst>
                </p14:cNvPr>
                <p14:cNvContentPartPr/>
                <p14:nvPr/>
              </p14:nvContentPartPr>
              <p14:xfrm>
                <a:off x="4641390" y="5392650"/>
                <a:ext cx="129240" cy="59400"/>
              </p14:xfrm>
            </p:contentPart>
          </mc:Choice>
          <mc:Fallback xmlns="">
            <p:pic>
              <p:nvPicPr>
                <p:cNvPr id="847977" name="墨迹 847976">
                  <a:extLst>
                    <a:ext uri="{FF2B5EF4-FFF2-40B4-BE49-F238E27FC236}">
                      <a16:creationId xmlns:a16="http://schemas.microsoft.com/office/drawing/2014/main" id="{B72B823A-6C2F-48D4-8CD3-62851AA58817}"/>
                    </a:ext>
                  </a:extLst>
                </p:cNvPr>
                <p:cNvPicPr/>
                <p:nvPr/>
              </p:nvPicPr>
              <p:blipFill>
                <a:blip r:embed="rId304"/>
                <a:stretch>
                  <a:fillRect/>
                </a:stretch>
              </p:blipFill>
              <p:spPr>
                <a:xfrm>
                  <a:off x="4623390" y="5374650"/>
                  <a:ext cx="164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847978" name="墨迹 847977">
                  <a:extLst>
                    <a:ext uri="{FF2B5EF4-FFF2-40B4-BE49-F238E27FC236}">
                      <a16:creationId xmlns:a16="http://schemas.microsoft.com/office/drawing/2014/main" id="{06D1482C-273E-4A69-A8C5-C312E534E3DA}"/>
                    </a:ext>
                  </a:extLst>
                </p14:cNvPr>
                <p14:cNvContentPartPr/>
                <p14:nvPr/>
              </p14:nvContentPartPr>
              <p14:xfrm>
                <a:off x="4803390" y="5355210"/>
                <a:ext cx="268200" cy="110880"/>
              </p14:xfrm>
            </p:contentPart>
          </mc:Choice>
          <mc:Fallback xmlns="">
            <p:pic>
              <p:nvPicPr>
                <p:cNvPr id="847978" name="墨迹 847977">
                  <a:extLst>
                    <a:ext uri="{FF2B5EF4-FFF2-40B4-BE49-F238E27FC236}">
                      <a16:creationId xmlns:a16="http://schemas.microsoft.com/office/drawing/2014/main" id="{06D1482C-273E-4A69-A8C5-C312E534E3DA}"/>
                    </a:ext>
                  </a:extLst>
                </p:cNvPr>
                <p:cNvPicPr/>
                <p:nvPr/>
              </p:nvPicPr>
              <p:blipFill>
                <a:blip r:embed="rId306"/>
                <a:stretch>
                  <a:fillRect/>
                </a:stretch>
              </p:blipFill>
              <p:spPr>
                <a:xfrm>
                  <a:off x="4785390" y="5337570"/>
                  <a:ext cx="303840" cy="14652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87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787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787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5" name="Rectangle 3"/>
          <p:cNvSpPr>
            <a:spLocks noGrp="1" noChangeArrowheads="1"/>
          </p:cNvSpPr>
          <p:nvPr>
            <p:ph idx="1"/>
          </p:nvPr>
        </p:nvSpPr>
        <p:spPr>
          <a:xfrm>
            <a:off x="866775" y="1130300"/>
            <a:ext cx="7772400" cy="4800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False Negative</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Fusion protein is toxic to cells</a:t>
            </a:r>
          </a:p>
          <a:p>
            <a:pPr marL="914400" marR="0" lvl="1" indent="-45720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Selecting a low sensitive strain or a low copy number carrier</a:t>
            </a:r>
          </a:p>
          <a:p>
            <a:pPr marL="914400" marR="0" lvl="1" indent="-45720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LexA yeast two hybrid system: the BD section of GAL4 is replaced by the lexA protein coding region of the prokaryotes. The 88 VP coding regions of herpes simplex virus have replaced the AD section of GAL4.</a:t>
            </a:r>
          </a:p>
          <a:p>
            <a:pPr marL="914400" marR="0" lvl="1" indent="-45720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A CO transformation method</a:t>
            </a:r>
          </a:p>
          <a:p>
            <a:pPr marL="457200" marR="0" lvl="1" indent="0" algn="l" defTabSz="914400" rtl="0" eaLnBrk="1" fontAlgn="base" latinLnBrk="0" hangingPunct="1">
              <a:lnSpc>
                <a:spcPct val="100000"/>
              </a:lnSpc>
              <a:spcBef>
                <a:spcPct val="20000"/>
              </a:spcBef>
              <a:spcAft>
                <a:spcPct val="0"/>
              </a:spcAft>
              <a:buClrTx/>
              <a:buSzTx/>
              <a:buFont typeface="+mj-ea"/>
              <a:buNone/>
              <a:defRPr/>
            </a:pPr>
            <a:endPar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Weak interaction between proteins</a:t>
            </a:r>
          </a:p>
          <a:p>
            <a:pPr marL="914400" marR="0" lvl="1" indent="-45720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Select a highly sensitive strain</a:t>
            </a:r>
          </a:p>
          <a:p>
            <a:pPr marL="914400" marR="0" lvl="1" indent="-457200" algn="l" defTabSz="914400" rtl="0" eaLnBrk="1" fontAlgn="base" latinLnBrk="0" hangingPunct="1">
              <a:lnSpc>
                <a:spcPct val="100000"/>
              </a:lnSpc>
              <a:spcBef>
                <a:spcPct val="20000"/>
              </a:spcBef>
              <a:spcAft>
                <a:spcPct val="0"/>
              </a:spcAft>
              <a:buClrTx/>
              <a:buSzTx/>
              <a:buFont typeface="+mj-ea"/>
              <a:buAutoNum type="circleNumDbPlain"/>
              <a:defRPr/>
            </a:pPr>
            <a:r>
              <a:rPr lang="zh-CN" altLang="en-US" sz="1920" b="1" strike="noStrike" kern="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sym typeface="+mn-ea"/>
              </a:rPr>
              <a:t>Select</a:t>
            </a:r>
            <a:r>
              <a:rPr kumimoji="0" lang="zh-CN" altLang="en-US" sz="192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rPr>
              <a:t> a high copy carrier  </a:t>
            </a:r>
          </a:p>
        </p:txBody>
      </p:sp>
      <p:sp>
        <p:nvSpPr>
          <p:cNvPr id="3" name="Rectangle 2"/>
          <p:cNvSpPr>
            <a:spLocks noGrp="1" noChangeArrowheads="1"/>
          </p:cNvSpPr>
          <p:nvPr>
            <p:ph type="title"/>
          </p:nvPr>
        </p:nvSpPr>
        <p:spPr>
          <a:xfrm>
            <a:off x="1496060" y="209550"/>
            <a:ext cx="7592695" cy="641350"/>
          </a:xfrm>
        </p:spPr>
        <p:txBody>
          <a:bodyPr vert="horz" wrap="square" lIns="91440" tIns="45720" rIns="91440" bIns="45720" numCol="1" anchor="ctr" anchorCtr="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Problems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 and corresponding countermeasures</a:t>
            </a:r>
          </a:p>
        </p:txBody>
      </p:sp>
      <p:grpSp>
        <p:nvGrpSpPr>
          <p:cNvPr id="847872" name="组合 847871">
            <a:extLst>
              <a:ext uri="{FF2B5EF4-FFF2-40B4-BE49-F238E27FC236}">
                <a16:creationId xmlns:a16="http://schemas.microsoft.com/office/drawing/2014/main" id="{C57200E8-80BE-4C1B-82F2-EE650BBE4BC1}"/>
              </a:ext>
            </a:extLst>
          </p:cNvPr>
          <p:cNvGrpSpPr/>
          <p:nvPr/>
        </p:nvGrpSpPr>
        <p:grpSpPr>
          <a:xfrm>
            <a:off x="4994730" y="1361045"/>
            <a:ext cx="3745800" cy="579600"/>
            <a:chOff x="5138190" y="1362810"/>
            <a:chExt cx="3745800" cy="5796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BAA9F69-42BF-4FBA-B6DA-30AA829B2639}"/>
                    </a:ext>
                  </a:extLst>
                </p14:cNvPr>
                <p14:cNvContentPartPr/>
                <p14:nvPr/>
              </p14:nvContentPartPr>
              <p14:xfrm>
                <a:off x="5138190" y="1461450"/>
                <a:ext cx="182520" cy="58320"/>
              </p14:xfrm>
            </p:contentPart>
          </mc:Choice>
          <mc:Fallback xmlns="">
            <p:pic>
              <p:nvPicPr>
                <p:cNvPr id="2" name="墨迹 1">
                  <a:extLst>
                    <a:ext uri="{FF2B5EF4-FFF2-40B4-BE49-F238E27FC236}">
                      <a16:creationId xmlns:a16="http://schemas.microsoft.com/office/drawing/2014/main" id="{8BAA9F69-42BF-4FBA-B6DA-30AA829B2639}"/>
                    </a:ext>
                  </a:extLst>
                </p:cNvPr>
                <p:cNvPicPr/>
                <p:nvPr/>
              </p:nvPicPr>
              <p:blipFill>
                <a:blip r:embed="rId4"/>
                <a:stretch>
                  <a:fillRect/>
                </a:stretch>
              </p:blipFill>
              <p:spPr>
                <a:xfrm>
                  <a:off x="5120190" y="1443810"/>
                  <a:ext cx="218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AE016084-F60D-491C-89A5-9429E0B8DEEF}"/>
                    </a:ext>
                  </a:extLst>
                </p14:cNvPr>
                <p14:cNvContentPartPr/>
                <p14:nvPr/>
              </p14:nvContentPartPr>
              <p14:xfrm>
                <a:off x="5179590" y="1533810"/>
                <a:ext cx="119160" cy="142560"/>
              </p14:xfrm>
            </p:contentPart>
          </mc:Choice>
          <mc:Fallback xmlns="">
            <p:pic>
              <p:nvPicPr>
                <p:cNvPr id="4" name="墨迹 3">
                  <a:extLst>
                    <a:ext uri="{FF2B5EF4-FFF2-40B4-BE49-F238E27FC236}">
                      <a16:creationId xmlns:a16="http://schemas.microsoft.com/office/drawing/2014/main" id="{AE016084-F60D-491C-89A5-9429E0B8DEEF}"/>
                    </a:ext>
                  </a:extLst>
                </p:cNvPr>
                <p:cNvPicPr/>
                <p:nvPr/>
              </p:nvPicPr>
              <p:blipFill>
                <a:blip r:embed="rId6"/>
                <a:stretch>
                  <a:fillRect/>
                </a:stretch>
              </p:blipFill>
              <p:spPr>
                <a:xfrm>
                  <a:off x="5161590" y="1515810"/>
                  <a:ext cx="154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777164D5-9346-4C51-AC2E-8E38D0121F4E}"/>
                    </a:ext>
                  </a:extLst>
                </p14:cNvPr>
                <p14:cNvContentPartPr/>
                <p14:nvPr/>
              </p14:nvContentPartPr>
              <p14:xfrm>
                <a:off x="5153310" y="1672770"/>
                <a:ext cx="35280" cy="201960"/>
              </p14:xfrm>
            </p:contentPart>
          </mc:Choice>
          <mc:Fallback xmlns="">
            <p:pic>
              <p:nvPicPr>
                <p:cNvPr id="5" name="墨迹 4">
                  <a:extLst>
                    <a:ext uri="{FF2B5EF4-FFF2-40B4-BE49-F238E27FC236}">
                      <a16:creationId xmlns:a16="http://schemas.microsoft.com/office/drawing/2014/main" id="{777164D5-9346-4C51-AC2E-8E38D0121F4E}"/>
                    </a:ext>
                  </a:extLst>
                </p:cNvPr>
                <p:cNvPicPr/>
                <p:nvPr/>
              </p:nvPicPr>
              <p:blipFill>
                <a:blip r:embed="rId8"/>
                <a:stretch>
                  <a:fillRect/>
                </a:stretch>
              </p:blipFill>
              <p:spPr>
                <a:xfrm>
                  <a:off x="5135670" y="1654770"/>
                  <a:ext cx="70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15A4B8CA-4613-4AA2-A5F0-3FAC149A15E2}"/>
                    </a:ext>
                  </a:extLst>
                </p14:cNvPr>
                <p14:cNvContentPartPr/>
                <p14:nvPr/>
              </p14:nvContentPartPr>
              <p14:xfrm>
                <a:off x="5188950" y="1677450"/>
                <a:ext cx="199440" cy="264960"/>
              </p14:xfrm>
            </p:contentPart>
          </mc:Choice>
          <mc:Fallback xmlns="">
            <p:pic>
              <p:nvPicPr>
                <p:cNvPr id="6" name="墨迹 5">
                  <a:extLst>
                    <a:ext uri="{FF2B5EF4-FFF2-40B4-BE49-F238E27FC236}">
                      <a16:creationId xmlns:a16="http://schemas.microsoft.com/office/drawing/2014/main" id="{15A4B8CA-4613-4AA2-A5F0-3FAC149A15E2}"/>
                    </a:ext>
                  </a:extLst>
                </p:cNvPr>
                <p:cNvPicPr/>
                <p:nvPr/>
              </p:nvPicPr>
              <p:blipFill>
                <a:blip r:embed="rId10"/>
                <a:stretch>
                  <a:fillRect/>
                </a:stretch>
              </p:blipFill>
              <p:spPr>
                <a:xfrm>
                  <a:off x="5170950" y="1659810"/>
                  <a:ext cx="2350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A1B4DFD8-333A-4D0D-B7A1-57CAB28EDC8C}"/>
                    </a:ext>
                  </a:extLst>
                </p14:cNvPr>
                <p14:cNvContentPartPr/>
                <p14:nvPr/>
              </p14:nvContentPartPr>
              <p14:xfrm>
                <a:off x="5235030" y="1730370"/>
                <a:ext cx="39240" cy="35280"/>
              </p14:xfrm>
            </p:contentPart>
          </mc:Choice>
          <mc:Fallback xmlns="">
            <p:pic>
              <p:nvPicPr>
                <p:cNvPr id="7" name="墨迹 6">
                  <a:extLst>
                    <a:ext uri="{FF2B5EF4-FFF2-40B4-BE49-F238E27FC236}">
                      <a16:creationId xmlns:a16="http://schemas.microsoft.com/office/drawing/2014/main" id="{A1B4DFD8-333A-4D0D-B7A1-57CAB28EDC8C}"/>
                    </a:ext>
                  </a:extLst>
                </p:cNvPr>
                <p:cNvPicPr/>
                <p:nvPr/>
              </p:nvPicPr>
              <p:blipFill>
                <a:blip r:embed="rId12"/>
                <a:stretch>
                  <a:fillRect/>
                </a:stretch>
              </p:blipFill>
              <p:spPr>
                <a:xfrm>
                  <a:off x="5217030" y="1712730"/>
                  <a:ext cx="748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3B8501B7-E1AC-43A2-B6F6-2A12AF17FA12}"/>
                    </a:ext>
                  </a:extLst>
                </p14:cNvPr>
                <p14:cNvContentPartPr/>
                <p14:nvPr/>
              </p14:nvContentPartPr>
              <p14:xfrm>
                <a:off x="5215230" y="1708770"/>
                <a:ext cx="147240" cy="121320"/>
              </p14:xfrm>
            </p:contentPart>
          </mc:Choice>
          <mc:Fallback xmlns="">
            <p:pic>
              <p:nvPicPr>
                <p:cNvPr id="8" name="墨迹 7">
                  <a:extLst>
                    <a:ext uri="{FF2B5EF4-FFF2-40B4-BE49-F238E27FC236}">
                      <a16:creationId xmlns:a16="http://schemas.microsoft.com/office/drawing/2014/main" id="{3B8501B7-E1AC-43A2-B6F6-2A12AF17FA12}"/>
                    </a:ext>
                  </a:extLst>
                </p:cNvPr>
                <p:cNvPicPr/>
                <p:nvPr/>
              </p:nvPicPr>
              <p:blipFill>
                <a:blip r:embed="rId14"/>
                <a:stretch>
                  <a:fillRect/>
                </a:stretch>
              </p:blipFill>
              <p:spPr>
                <a:xfrm>
                  <a:off x="5197590" y="1690770"/>
                  <a:ext cx="182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EC6CD637-74DB-4368-BF38-59FEBBAD3C5E}"/>
                    </a:ext>
                  </a:extLst>
                </p14:cNvPr>
                <p14:cNvContentPartPr/>
                <p14:nvPr/>
              </p14:nvContentPartPr>
              <p14:xfrm>
                <a:off x="5310630" y="1781490"/>
                <a:ext cx="20520" cy="154800"/>
              </p14:xfrm>
            </p:contentPart>
          </mc:Choice>
          <mc:Fallback xmlns="">
            <p:pic>
              <p:nvPicPr>
                <p:cNvPr id="9" name="墨迹 8">
                  <a:extLst>
                    <a:ext uri="{FF2B5EF4-FFF2-40B4-BE49-F238E27FC236}">
                      <a16:creationId xmlns:a16="http://schemas.microsoft.com/office/drawing/2014/main" id="{EC6CD637-74DB-4368-BF38-59FEBBAD3C5E}"/>
                    </a:ext>
                  </a:extLst>
                </p:cNvPr>
                <p:cNvPicPr/>
                <p:nvPr/>
              </p:nvPicPr>
              <p:blipFill>
                <a:blip r:embed="rId16"/>
                <a:stretch>
                  <a:fillRect/>
                </a:stretch>
              </p:blipFill>
              <p:spPr>
                <a:xfrm>
                  <a:off x="5292630" y="1763490"/>
                  <a:ext cx="56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8C43770D-188A-4D01-B2AB-8425D3EE2785}"/>
                    </a:ext>
                  </a:extLst>
                </p14:cNvPr>
                <p14:cNvContentPartPr/>
                <p14:nvPr/>
              </p14:nvContentPartPr>
              <p14:xfrm>
                <a:off x="5431230" y="1645410"/>
                <a:ext cx="17640" cy="87120"/>
              </p14:xfrm>
            </p:contentPart>
          </mc:Choice>
          <mc:Fallback xmlns="">
            <p:pic>
              <p:nvPicPr>
                <p:cNvPr id="10" name="墨迹 9">
                  <a:extLst>
                    <a:ext uri="{FF2B5EF4-FFF2-40B4-BE49-F238E27FC236}">
                      <a16:creationId xmlns:a16="http://schemas.microsoft.com/office/drawing/2014/main" id="{8C43770D-188A-4D01-B2AB-8425D3EE2785}"/>
                    </a:ext>
                  </a:extLst>
                </p:cNvPr>
                <p:cNvPicPr/>
                <p:nvPr/>
              </p:nvPicPr>
              <p:blipFill>
                <a:blip r:embed="rId18"/>
                <a:stretch>
                  <a:fillRect/>
                </a:stretch>
              </p:blipFill>
              <p:spPr>
                <a:xfrm>
                  <a:off x="5413590" y="1627770"/>
                  <a:ext cx="53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242889C0-C0FE-458B-A423-5821A5F5BECB}"/>
                    </a:ext>
                  </a:extLst>
                </p14:cNvPr>
                <p14:cNvContentPartPr/>
                <p14:nvPr/>
              </p14:nvContentPartPr>
              <p14:xfrm>
                <a:off x="5486670" y="1608690"/>
                <a:ext cx="107640" cy="118440"/>
              </p14:xfrm>
            </p:contentPart>
          </mc:Choice>
          <mc:Fallback xmlns="">
            <p:pic>
              <p:nvPicPr>
                <p:cNvPr id="11" name="墨迹 10">
                  <a:extLst>
                    <a:ext uri="{FF2B5EF4-FFF2-40B4-BE49-F238E27FC236}">
                      <a16:creationId xmlns:a16="http://schemas.microsoft.com/office/drawing/2014/main" id="{242889C0-C0FE-458B-A423-5821A5F5BECB}"/>
                    </a:ext>
                  </a:extLst>
                </p:cNvPr>
                <p:cNvPicPr/>
                <p:nvPr/>
              </p:nvPicPr>
              <p:blipFill>
                <a:blip r:embed="rId20"/>
                <a:stretch>
                  <a:fillRect/>
                </a:stretch>
              </p:blipFill>
              <p:spPr>
                <a:xfrm>
                  <a:off x="5469030" y="1590690"/>
                  <a:ext cx="143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6DBFC627-4F55-4178-8CA5-EE81B3CC9050}"/>
                    </a:ext>
                  </a:extLst>
                </p14:cNvPr>
                <p14:cNvContentPartPr/>
                <p14:nvPr/>
              </p14:nvContentPartPr>
              <p14:xfrm>
                <a:off x="5504310" y="1524090"/>
                <a:ext cx="109800" cy="339120"/>
              </p14:xfrm>
            </p:contentPart>
          </mc:Choice>
          <mc:Fallback xmlns="">
            <p:pic>
              <p:nvPicPr>
                <p:cNvPr id="12" name="墨迹 11">
                  <a:extLst>
                    <a:ext uri="{FF2B5EF4-FFF2-40B4-BE49-F238E27FC236}">
                      <a16:creationId xmlns:a16="http://schemas.microsoft.com/office/drawing/2014/main" id="{6DBFC627-4F55-4178-8CA5-EE81B3CC9050}"/>
                    </a:ext>
                  </a:extLst>
                </p:cNvPr>
                <p:cNvPicPr/>
                <p:nvPr/>
              </p:nvPicPr>
              <p:blipFill>
                <a:blip r:embed="rId22"/>
                <a:stretch>
                  <a:fillRect/>
                </a:stretch>
              </p:blipFill>
              <p:spPr>
                <a:xfrm>
                  <a:off x="5486310" y="1506450"/>
                  <a:ext cx="145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B916D07F-3B6C-449E-A4A2-B747C76BCE9C}"/>
                    </a:ext>
                  </a:extLst>
                </p14:cNvPr>
                <p14:cNvContentPartPr/>
                <p14:nvPr/>
              </p14:nvContentPartPr>
              <p14:xfrm>
                <a:off x="5645790" y="1424730"/>
                <a:ext cx="108720" cy="265680"/>
              </p14:xfrm>
            </p:contentPart>
          </mc:Choice>
          <mc:Fallback xmlns="">
            <p:pic>
              <p:nvPicPr>
                <p:cNvPr id="13" name="墨迹 12">
                  <a:extLst>
                    <a:ext uri="{FF2B5EF4-FFF2-40B4-BE49-F238E27FC236}">
                      <a16:creationId xmlns:a16="http://schemas.microsoft.com/office/drawing/2014/main" id="{B916D07F-3B6C-449E-A4A2-B747C76BCE9C}"/>
                    </a:ext>
                  </a:extLst>
                </p:cNvPr>
                <p:cNvPicPr/>
                <p:nvPr/>
              </p:nvPicPr>
              <p:blipFill>
                <a:blip r:embed="rId24"/>
                <a:stretch>
                  <a:fillRect/>
                </a:stretch>
              </p:blipFill>
              <p:spPr>
                <a:xfrm>
                  <a:off x="5628150" y="1407090"/>
                  <a:ext cx="1443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F23A3EA8-DA23-4386-A29D-F3BA4482A430}"/>
                    </a:ext>
                  </a:extLst>
                </p14:cNvPr>
                <p14:cNvContentPartPr/>
                <p14:nvPr/>
              </p14:nvContentPartPr>
              <p14:xfrm>
                <a:off x="5754510" y="1552170"/>
                <a:ext cx="100440" cy="14400"/>
              </p14:xfrm>
            </p:contentPart>
          </mc:Choice>
          <mc:Fallback xmlns="">
            <p:pic>
              <p:nvPicPr>
                <p:cNvPr id="14" name="墨迹 13">
                  <a:extLst>
                    <a:ext uri="{FF2B5EF4-FFF2-40B4-BE49-F238E27FC236}">
                      <a16:creationId xmlns:a16="http://schemas.microsoft.com/office/drawing/2014/main" id="{F23A3EA8-DA23-4386-A29D-F3BA4482A430}"/>
                    </a:ext>
                  </a:extLst>
                </p:cNvPr>
                <p:cNvPicPr/>
                <p:nvPr/>
              </p:nvPicPr>
              <p:blipFill>
                <a:blip r:embed="rId26"/>
                <a:stretch>
                  <a:fillRect/>
                </a:stretch>
              </p:blipFill>
              <p:spPr>
                <a:xfrm>
                  <a:off x="5736870" y="1534170"/>
                  <a:ext cx="136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51D77345-8A7D-40D9-B2FA-4EA3B1F168F5}"/>
                    </a:ext>
                  </a:extLst>
                </p14:cNvPr>
                <p14:cNvContentPartPr/>
                <p14:nvPr/>
              </p14:nvContentPartPr>
              <p14:xfrm>
                <a:off x="5717430" y="1623450"/>
                <a:ext cx="144000" cy="27720"/>
              </p14:xfrm>
            </p:contentPart>
          </mc:Choice>
          <mc:Fallback xmlns="">
            <p:pic>
              <p:nvPicPr>
                <p:cNvPr id="15" name="墨迹 14">
                  <a:extLst>
                    <a:ext uri="{FF2B5EF4-FFF2-40B4-BE49-F238E27FC236}">
                      <a16:creationId xmlns:a16="http://schemas.microsoft.com/office/drawing/2014/main" id="{51D77345-8A7D-40D9-B2FA-4EA3B1F168F5}"/>
                    </a:ext>
                  </a:extLst>
                </p:cNvPr>
                <p:cNvPicPr/>
                <p:nvPr/>
              </p:nvPicPr>
              <p:blipFill>
                <a:blip r:embed="rId28"/>
                <a:stretch>
                  <a:fillRect/>
                </a:stretch>
              </p:blipFill>
              <p:spPr>
                <a:xfrm>
                  <a:off x="5699790" y="1605810"/>
                  <a:ext cx="179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4FC93049-9B2D-479E-9A9B-7F8DFF99280A}"/>
                    </a:ext>
                  </a:extLst>
                </p14:cNvPr>
                <p14:cNvContentPartPr/>
                <p14:nvPr/>
              </p14:nvContentPartPr>
              <p14:xfrm>
                <a:off x="5716350" y="1746930"/>
                <a:ext cx="156240" cy="135000"/>
              </p14:xfrm>
            </p:contentPart>
          </mc:Choice>
          <mc:Fallback xmlns="">
            <p:pic>
              <p:nvPicPr>
                <p:cNvPr id="16" name="墨迹 15">
                  <a:extLst>
                    <a:ext uri="{FF2B5EF4-FFF2-40B4-BE49-F238E27FC236}">
                      <a16:creationId xmlns:a16="http://schemas.microsoft.com/office/drawing/2014/main" id="{4FC93049-9B2D-479E-9A9B-7F8DFF99280A}"/>
                    </a:ext>
                  </a:extLst>
                </p:cNvPr>
                <p:cNvPicPr/>
                <p:nvPr/>
              </p:nvPicPr>
              <p:blipFill>
                <a:blip r:embed="rId30"/>
                <a:stretch>
                  <a:fillRect/>
                </a:stretch>
              </p:blipFill>
              <p:spPr>
                <a:xfrm>
                  <a:off x="5698710" y="1729290"/>
                  <a:ext cx="191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E5EA54D5-C00B-4253-AC81-B5D7D9DB5B8F}"/>
                    </a:ext>
                  </a:extLst>
                </p14:cNvPr>
                <p14:cNvContentPartPr/>
                <p14:nvPr/>
              </p14:nvContentPartPr>
              <p14:xfrm>
                <a:off x="5990310" y="1441650"/>
                <a:ext cx="165240" cy="98280"/>
              </p14:xfrm>
            </p:contentPart>
          </mc:Choice>
          <mc:Fallback xmlns="">
            <p:pic>
              <p:nvPicPr>
                <p:cNvPr id="17" name="墨迹 16">
                  <a:extLst>
                    <a:ext uri="{FF2B5EF4-FFF2-40B4-BE49-F238E27FC236}">
                      <a16:creationId xmlns:a16="http://schemas.microsoft.com/office/drawing/2014/main" id="{E5EA54D5-C00B-4253-AC81-B5D7D9DB5B8F}"/>
                    </a:ext>
                  </a:extLst>
                </p:cNvPr>
                <p:cNvPicPr/>
                <p:nvPr/>
              </p:nvPicPr>
              <p:blipFill>
                <a:blip r:embed="rId32"/>
                <a:stretch>
                  <a:fillRect/>
                </a:stretch>
              </p:blipFill>
              <p:spPr>
                <a:xfrm>
                  <a:off x="5972310" y="1424010"/>
                  <a:ext cx="200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5534FA8B-AA4E-41B4-8BD5-7EF7246502ED}"/>
                    </a:ext>
                  </a:extLst>
                </p14:cNvPr>
                <p14:cNvContentPartPr/>
                <p14:nvPr/>
              </p14:nvContentPartPr>
              <p14:xfrm>
                <a:off x="6064110" y="1512570"/>
                <a:ext cx="63000" cy="73800"/>
              </p14:xfrm>
            </p:contentPart>
          </mc:Choice>
          <mc:Fallback xmlns="">
            <p:pic>
              <p:nvPicPr>
                <p:cNvPr id="18" name="墨迹 17">
                  <a:extLst>
                    <a:ext uri="{FF2B5EF4-FFF2-40B4-BE49-F238E27FC236}">
                      <a16:creationId xmlns:a16="http://schemas.microsoft.com/office/drawing/2014/main" id="{5534FA8B-AA4E-41B4-8BD5-7EF7246502ED}"/>
                    </a:ext>
                  </a:extLst>
                </p:cNvPr>
                <p:cNvPicPr/>
                <p:nvPr/>
              </p:nvPicPr>
              <p:blipFill>
                <a:blip r:embed="rId34"/>
                <a:stretch>
                  <a:fillRect/>
                </a:stretch>
              </p:blipFill>
              <p:spPr>
                <a:xfrm>
                  <a:off x="6046110" y="1494570"/>
                  <a:ext cx="986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9C890CAC-9E48-4B9A-923F-1BF0944A74DE}"/>
                    </a:ext>
                  </a:extLst>
                </p14:cNvPr>
                <p14:cNvContentPartPr/>
                <p14:nvPr/>
              </p14:nvContentPartPr>
              <p14:xfrm>
                <a:off x="5915430" y="1532370"/>
                <a:ext cx="95040" cy="165960"/>
              </p14:xfrm>
            </p:contentPart>
          </mc:Choice>
          <mc:Fallback xmlns="">
            <p:pic>
              <p:nvPicPr>
                <p:cNvPr id="19" name="墨迹 18">
                  <a:extLst>
                    <a:ext uri="{FF2B5EF4-FFF2-40B4-BE49-F238E27FC236}">
                      <a16:creationId xmlns:a16="http://schemas.microsoft.com/office/drawing/2014/main" id="{9C890CAC-9E48-4B9A-923F-1BF0944A74DE}"/>
                    </a:ext>
                  </a:extLst>
                </p:cNvPr>
                <p:cNvPicPr/>
                <p:nvPr/>
              </p:nvPicPr>
              <p:blipFill>
                <a:blip r:embed="rId36"/>
                <a:stretch>
                  <a:fillRect/>
                </a:stretch>
              </p:blipFill>
              <p:spPr>
                <a:xfrm>
                  <a:off x="5897790" y="1514730"/>
                  <a:ext cx="130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CC177A69-8182-4E23-8D02-47C6AB043B43}"/>
                    </a:ext>
                  </a:extLst>
                </p14:cNvPr>
                <p14:cNvContentPartPr/>
                <p14:nvPr/>
              </p14:nvContentPartPr>
              <p14:xfrm>
                <a:off x="5933070" y="1627410"/>
                <a:ext cx="310320" cy="45720"/>
              </p14:xfrm>
            </p:contentPart>
          </mc:Choice>
          <mc:Fallback xmlns="">
            <p:pic>
              <p:nvPicPr>
                <p:cNvPr id="20" name="墨迹 19">
                  <a:extLst>
                    <a:ext uri="{FF2B5EF4-FFF2-40B4-BE49-F238E27FC236}">
                      <a16:creationId xmlns:a16="http://schemas.microsoft.com/office/drawing/2014/main" id="{CC177A69-8182-4E23-8D02-47C6AB043B43}"/>
                    </a:ext>
                  </a:extLst>
                </p:cNvPr>
                <p:cNvPicPr/>
                <p:nvPr/>
              </p:nvPicPr>
              <p:blipFill>
                <a:blip r:embed="rId38"/>
                <a:stretch>
                  <a:fillRect/>
                </a:stretch>
              </p:blipFill>
              <p:spPr>
                <a:xfrm>
                  <a:off x="5915430" y="1609410"/>
                  <a:ext cx="345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ADA88217-91C7-46E9-9802-BD8BB1ADDAAC}"/>
                    </a:ext>
                  </a:extLst>
                </p14:cNvPr>
                <p14:cNvContentPartPr/>
                <p14:nvPr/>
              </p14:nvContentPartPr>
              <p14:xfrm>
                <a:off x="6056910" y="1717050"/>
                <a:ext cx="21600" cy="110880"/>
              </p14:xfrm>
            </p:contentPart>
          </mc:Choice>
          <mc:Fallback xmlns="">
            <p:pic>
              <p:nvPicPr>
                <p:cNvPr id="22" name="墨迹 21">
                  <a:extLst>
                    <a:ext uri="{FF2B5EF4-FFF2-40B4-BE49-F238E27FC236}">
                      <a16:creationId xmlns:a16="http://schemas.microsoft.com/office/drawing/2014/main" id="{ADA88217-91C7-46E9-9802-BD8BB1ADDAAC}"/>
                    </a:ext>
                  </a:extLst>
                </p:cNvPr>
                <p:cNvPicPr/>
                <p:nvPr/>
              </p:nvPicPr>
              <p:blipFill>
                <a:blip r:embed="rId40"/>
                <a:stretch>
                  <a:fillRect/>
                </a:stretch>
              </p:blipFill>
              <p:spPr>
                <a:xfrm>
                  <a:off x="6038910" y="1699050"/>
                  <a:ext cx="57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F108951C-C60B-4159-B624-D3040CC7158D}"/>
                    </a:ext>
                  </a:extLst>
                </p14:cNvPr>
                <p14:cNvContentPartPr/>
                <p14:nvPr/>
              </p14:nvContentPartPr>
              <p14:xfrm>
                <a:off x="6032790" y="1712730"/>
                <a:ext cx="129960" cy="118080"/>
              </p14:xfrm>
            </p:contentPart>
          </mc:Choice>
          <mc:Fallback xmlns="">
            <p:pic>
              <p:nvPicPr>
                <p:cNvPr id="23" name="墨迹 22">
                  <a:extLst>
                    <a:ext uri="{FF2B5EF4-FFF2-40B4-BE49-F238E27FC236}">
                      <a16:creationId xmlns:a16="http://schemas.microsoft.com/office/drawing/2014/main" id="{F108951C-C60B-4159-B624-D3040CC7158D}"/>
                    </a:ext>
                  </a:extLst>
                </p:cNvPr>
                <p:cNvPicPr/>
                <p:nvPr/>
              </p:nvPicPr>
              <p:blipFill>
                <a:blip r:embed="rId42"/>
                <a:stretch>
                  <a:fillRect/>
                </a:stretch>
              </p:blipFill>
              <p:spPr>
                <a:xfrm>
                  <a:off x="6015150" y="1695090"/>
                  <a:ext cx="165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CEEEE57C-CD62-4A65-9D98-01B2E5191848}"/>
                    </a:ext>
                  </a:extLst>
                </p14:cNvPr>
                <p14:cNvContentPartPr/>
                <p14:nvPr/>
              </p14:nvContentPartPr>
              <p14:xfrm>
                <a:off x="6055470" y="1701930"/>
                <a:ext cx="143640" cy="201960"/>
              </p14:xfrm>
            </p:contentPart>
          </mc:Choice>
          <mc:Fallback xmlns="">
            <p:pic>
              <p:nvPicPr>
                <p:cNvPr id="24" name="墨迹 23">
                  <a:extLst>
                    <a:ext uri="{FF2B5EF4-FFF2-40B4-BE49-F238E27FC236}">
                      <a16:creationId xmlns:a16="http://schemas.microsoft.com/office/drawing/2014/main" id="{CEEEE57C-CD62-4A65-9D98-01B2E5191848}"/>
                    </a:ext>
                  </a:extLst>
                </p:cNvPr>
                <p:cNvPicPr/>
                <p:nvPr/>
              </p:nvPicPr>
              <p:blipFill>
                <a:blip r:embed="rId44"/>
                <a:stretch>
                  <a:fillRect/>
                </a:stretch>
              </p:blipFill>
              <p:spPr>
                <a:xfrm>
                  <a:off x="6037470" y="1684290"/>
                  <a:ext cx="1792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C3513842-43BD-4656-9881-D122695696F9}"/>
                    </a:ext>
                  </a:extLst>
                </p14:cNvPr>
                <p14:cNvContentPartPr/>
                <p14:nvPr/>
              </p14:nvContentPartPr>
              <p14:xfrm>
                <a:off x="6351390" y="1488090"/>
                <a:ext cx="101880" cy="329760"/>
              </p14:xfrm>
            </p:contentPart>
          </mc:Choice>
          <mc:Fallback xmlns="">
            <p:pic>
              <p:nvPicPr>
                <p:cNvPr id="25" name="墨迹 24">
                  <a:extLst>
                    <a:ext uri="{FF2B5EF4-FFF2-40B4-BE49-F238E27FC236}">
                      <a16:creationId xmlns:a16="http://schemas.microsoft.com/office/drawing/2014/main" id="{C3513842-43BD-4656-9881-D122695696F9}"/>
                    </a:ext>
                  </a:extLst>
                </p:cNvPr>
                <p:cNvPicPr/>
                <p:nvPr/>
              </p:nvPicPr>
              <p:blipFill>
                <a:blip r:embed="rId46"/>
                <a:stretch>
                  <a:fillRect/>
                </a:stretch>
              </p:blipFill>
              <p:spPr>
                <a:xfrm>
                  <a:off x="6333390" y="1470450"/>
                  <a:ext cx="1375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B355CD5A-8A08-4416-BF96-7DA129649238}"/>
                    </a:ext>
                  </a:extLst>
                </p14:cNvPr>
                <p14:cNvContentPartPr/>
                <p14:nvPr/>
              </p14:nvContentPartPr>
              <p14:xfrm>
                <a:off x="6426990" y="1577370"/>
                <a:ext cx="174240" cy="282240"/>
              </p14:xfrm>
            </p:contentPart>
          </mc:Choice>
          <mc:Fallback xmlns="">
            <p:pic>
              <p:nvPicPr>
                <p:cNvPr id="26" name="墨迹 25">
                  <a:extLst>
                    <a:ext uri="{FF2B5EF4-FFF2-40B4-BE49-F238E27FC236}">
                      <a16:creationId xmlns:a16="http://schemas.microsoft.com/office/drawing/2014/main" id="{B355CD5A-8A08-4416-BF96-7DA129649238}"/>
                    </a:ext>
                  </a:extLst>
                </p:cNvPr>
                <p:cNvPicPr/>
                <p:nvPr/>
              </p:nvPicPr>
              <p:blipFill>
                <a:blip r:embed="rId48"/>
                <a:stretch>
                  <a:fillRect/>
                </a:stretch>
              </p:blipFill>
              <p:spPr>
                <a:xfrm>
                  <a:off x="6408990" y="1559730"/>
                  <a:ext cx="209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8F51CD5B-C95C-411D-B811-52E5FED070ED}"/>
                    </a:ext>
                  </a:extLst>
                </p14:cNvPr>
                <p14:cNvContentPartPr/>
                <p14:nvPr/>
              </p14:nvContentPartPr>
              <p14:xfrm>
                <a:off x="6437430" y="1706250"/>
                <a:ext cx="173160" cy="18720"/>
              </p14:xfrm>
            </p:contentPart>
          </mc:Choice>
          <mc:Fallback xmlns="">
            <p:pic>
              <p:nvPicPr>
                <p:cNvPr id="27" name="墨迹 26">
                  <a:extLst>
                    <a:ext uri="{FF2B5EF4-FFF2-40B4-BE49-F238E27FC236}">
                      <a16:creationId xmlns:a16="http://schemas.microsoft.com/office/drawing/2014/main" id="{8F51CD5B-C95C-411D-B811-52E5FED070ED}"/>
                    </a:ext>
                  </a:extLst>
                </p:cNvPr>
                <p:cNvPicPr/>
                <p:nvPr/>
              </p:nvPicPr>
              <p:blipFill>
                <a:blip r:embed="rId50"/>
                <a:stretch>
                  <a:fillRect/>
                </a:stretch>
              </p:blipFill>
              <p:spPr>
                <a:xfrm>
                  <a:off x="6419790" y="1688610"/>
                  <a:ext cx="208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0AE4FEB7-2ACE-494D-84EB-C8B102BE5895}"/>
                    </a:ext>
                  </a:extLst>
                </p14:cNvPr>
                <p14:cNvContentPartPr/>
                <p14:nvPr/>
              </p14:nvContentPartPr>
              <p14:xfrm>
                <a:off x="6426270" y="1834770"/>
                <a:ext cx="166320" cy="19440"/>
              </p14:xfrm>
            </p:contentPart>
          </mc:Choice>
          <mc:Fallback xmlns="">
            <p:pic>
              <p:nvPicPr>
                <p:cNvPr id="28" name="墨迹 27">
                  <a:extLst>
                    <a:ext uri="{FF2B5EF4-FFF2-40B4-BE49-F238E27FC236}">
                      <a16:creationId xmlns:a16="http://schemas.microsoft.com/office/drawing/2014/main" id="{0AE4FEB7-2ACE-494D-84EB-C8B102BE5895}"/>
                    </a:ext>
                  </a:extLst>
                </p:cNvPr>
                <p:cNvPicPr/>
                <p:nvPr/>
              </p:nvPicPr>
              <p:blipFill>
                <a:blip r:embed="rId52"/>
                <a:stretch>
                  <a:fillRect/>
                </a:stretch>
              </p:blipFill>
              <p:spPr>
                <a:xfrm>
                  <a:off x="6408630" y="1816770"/>
                  <a:ext cx="201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墨迹 29">
                  <a:extLst>
                    <a:ext uri="{FF2B5EF4-FFF2-40B4-BE49-F238E27FC236}">
                      <a16:creationId xmlns:a16="http://schemas.microsoft.com/office/drawing/2014/main" id="{14FDA305-2E11-4AD6-9565-968AE26E0D15}"/>
                    </a:ext>
                  </a:extLst>
                </p14:cNvPr>
                <p14:cNvContentPartPr/>
                <p14:nvPr/>
              </p14:nvContentPartPr>
              <p14:xfrm>
                <a:off x="6688710" y="1570170"/>
                <a:ext cx="119160" cy="203040"/>
              </p14:xfrm>
            </p:contentPart>
          </mc:Choice>
          <mc:Fallback xmlns="">
            <p:pic>
              <p:nvPicPr>
                <p:cNvPr id="30" name="墨迹 29">
                  <a:extLst>
                    <a:ext uri="{FF2B5EF4-FFF2-40B4-BE49-F238E27FC236}">
                      <a16:creationId xmlns:a16="http://schemas.microsoft.com/office/drawing/2014/main" id="{14FDA305-2E11-4AD6-9565-968AE26E0D15}"/>
                    </a:ext>
                  </a:extLst>
                </p:cNvPr>
                <p:cNvPicPr/>
                <p:nvPr/>
              </p:nvPicPr>
              <p:blipFill>
                <a:blip r:embed="rId54"/>
                <a:stretch>
                  <a:fillRect/>
                </a:stretch>
              </p:blipFill>
              <p:spPr>
                <a:xfrm>
                  <a:off x="6670710" y="1552530"/>
                  <a:ext cx="154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墨迹 30">
                  <a:extLst>
                    <a:ext uri="{FF2B5EF4-FFF2-40B4-BE49-F238E27FC236}">
                      <a16:creationId xmlns:a16="http://schemas.microsoft.com/office/drawing/2014/main" id="{86716F09-040C-46D7-961E-9671F9426013}"/>
                    </a:ext>
                  </a:extLst>
                </p14:cNvPr>
                <p14:cNvContentPartPr/>
                <p14:nvPr/>
              </p14:nvContentPartPr>
              <p14:xfrm>
                <a:off x="6715350" y="1667370"/>
                <a:ext cx="118440" cy="64080"/>
              </p14:xfrm>
            </p:contentPart>
          </mc:Choice>
          <mc:Fallback xmlns="">
            <p:pic>
              <p:nvPicPr>
                <p:cNvPr id="31" name="墨迹 30">
                  <a:extLst>
                    <a:ext uri="{FF2B5EF4-FFF2-40B4-BE49-F238E27FC236}">
                      <a16:creationId xmlns:a16="http://schemas.microsoft.com/office/drawing/2014/main" id="{86716F09-040C-46D7-961E-9671F9426013}"/>
                    </a:ext>
                  </a:extLst>
                </p:cNvPr>
                <p:cNvPicPr/>
                <p:nvPr/>
              </p:nvPicPr>
              <p:blipFill>
                <a:blip r:embed="rId56"/>
                <a:stretch>
                  <a:fillRect/>
                </a:stretch>
              </p:blipFill>
              <p:spPr>
                <a:xfrm>
                  <a:off x="6697710" y="1649370"/>
                  <a:ext cx="154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墨迹 31">
                  <a:extLst>
                    <a:ext uri="{FF2B5EF4-FFF2-40B4-BE49-F238E27FC236}">
                      <a16:creationId xmlns:a16="http://schemas.microsoft.com/office/drawing/2014/main" id="{448B5CE2-0164-4FC3-94E4-2970BA888389}"/>
                    </a:ext>
                  </a:extLst>
                </p14:cNvPr>
                <p14:cNvContentPartPr/>
                <p14:nvPr/>
              </p14:nvContentPartPr>
              <p14:xfrm>
                <a:off x="6840630" y="1619850"/>
                <a:ext cx="165240" cy="60120"/>
              </p14:xfrm>
            </p:contentPart>
          </mc:Choice>
          <mc:Fallback xmlns="">
            <p:pic>
              <p:nvPicPr>
                <p:cNvPr id="32" name="墨迹 31">
                  <a:extLst>
                    <a:ext uri="{FF2B5EF4-FFF2-40B4-BE49-F238E27FC236}">
                      <a16:creationId xmlns:a16="http://schemas.microsoft.com/office/drawing/2014/main" id="{448B5CE2-0164-4FC3-94E4-2970BA888389}"/>
                    </a:ext>
                  </a:extLst>
                </p:cNvPr>
                <p:cNvPicPr/>
                <p:nvPr/>
              </p:nvPicPr>
              <p:blipFill>
                <a:blip r:embed="rId58"/>
                <a:stretch>
                  <a:fillRect/>
                </a:stretch>
              </p:blipFill>
              <p:spPr>
                <a:xfrm>
                  <a:off x="6822990" y="1602210"/>
                  <a:ext cx="200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墨迹 32">
                  <a:extLst>
                    <a:ext uri="{FF2B5EF4-FFF2-40B4-BE49-F238E27FC236}">
                      <a16:creationId xmlns:a16="http://schemas.microsoft.com/office/drawing/2014/main" id="{4F7D925F-1A0B-4848-8046-B40E26E8EF08}"/>
                    </a:ext>
                  </a:extLst>
                </p14:cNvPr>
                <p14:cNvContentPartPr/>
                <p14:nvPr/>
              </p14:nvContentPartPr>
              <p14:xfrm>
                <a:off x="6846750" y="1475850"/>
                <a:ext cx="160560" cy="398160"/>
              </p14:xfrm>
            </p:contentPart>
          </mc:Choice>
          <mc:Fallback xmlns="">
            <p:pic>
              <p:nvPicPr>
                <p:cNvPr id="33" name="墨迹 32">
                  <a:extLst>
                    <a:ext uri="{FF2B5EF4-FFF2-40B4-BE49-F238E27FC236}">
                      <a16:creationId xmlns:a16="http://schemas.microsoft.com/office/drawing/2014/main" id="{4F7D925F-1A0B-4848-8046-B40E26E8EF08}"/>
                    </a:ext>
                  </a:extLst>
                </p:cNvPr>
                <p:cNvPicPr/>
                <p:nvPr/>
              </p:nvPicPr>
              <p:blipFill>
                <a:blip r:embed="rId60"/>
                <a:stretch>
                  <a:fillRect/>
                </a:stretch>
              </p:blipFill>
              <p:spPr>
                <a:xfrm>
                  <a:off x="6829110" y="1458210"/>
                  <a:ext cx="1962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墨迹 33">
                  <a:extLst>
                    <a:ext uri="{FF2B5EF4-FFF2-40B4-BE49-F238E27FC236}">
                      <a16:creationId xmlns:a16="http://schemas.microsoft.com/office/drawing/2014/main" id="{21A6E9A0-FD05-47EC-8E9C-3989295D4EEB}"/>
                    </a:ext>
                  </a:extLst>
                </p14:cNvPr>
                <p14:cNvContentPartPr/>
                <p14:nvPr/>
              </p14:nvContentPartPr>
              <p14:xfrm>
                <a:off x="7129710" y="1491330"/>
                <a:ext cx="94320" cy="309600"/>
              </p14:xfrm>
            </p:contentPart>
          </mc:Choice>
          <mc:Fallback xmlns="">
            <p:pic>
              <p:nvPicPr>
                <p:cNvPr id="34" name="墨迹 33">
                  <a:extLst>
                    <a:ext uri="{FF2B5EF4-FFF2-40B4-BE49-F238E27FC236}">
                      <a16:creationId xmlns:a16="http://schemas.microsoft.com/office/drawing/2014/main" id="{21A6E9A0-FD05-47EC-8E9C-3989295D4EEB}"/>
                    </a:ext>
                  </a:extLst>
                </p:cNvPr>
                <p:cNvPicPr/>
                <p:nvPr/>
              </p:nvPicPr>
              <p:blipFill>
                <a:blip r:embed="rId62"/>
                <a:stretch>
                  <a:fillRect/>
                </a:stretch>
              </p:blipFill>
              <p:spPr>
                <a:xfrm>
                  <a:off x="7112070" y="1473330"/>
                  <a:ext cx="1299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墨迹 34">
                  <a:extLst>
                    <a:ext uri="{FF2B5EF4-FFF2-40B4-BE49-F238E27FC236}">
                      <a16:creationId xmlns:a16="http://schemas.microsoft.com/office/drawing/2014/main" id="{AC3BA862-B31A-4A56-9738-9C207471F026}"/>
                    </a:ext>
                  </a:extLst>
                </p14:cNvPr>
                <p14:cNvContentPartPr/>
                <p14:nvPr/>
              </p14:nvContentPartPr>
              <p14:xfrm>
                <a:off x="7087950" y="1847010"/>
                <a:ext cx="122760" cy="56520"/>
              </p14:xfrm>
            </p:contentPart>
          </mc:Choice>
          <mc:Fallback xmlns="">
            <p:pic>
              <p:nvPicPr>
                <p:cNvPr id="35" name="墨迹 34">
                  <a:extLst>
                    <a:ext uri="{FF2B5EF4-FFF2-40B4-BE49-F238E27FC236}">
                      <a16:creationId xmlns:a16="http://schemas.microsoft.com/office/drawing/2014/main" id="{AC3BA862-B31A-4A56-9738-9C207471F026}"/>
                    </a:ext>
                  </a:extLst>
                </p:cNvPr>
                <p:cNvPicPr/>
                <p:nvPr/>
              </p:nvPicPr>
              <p:blipFill>
                <a:blip r:embed="rId64"/>
                <a:stretch>
                  <a:fillRect/>
                </a:stretch>
              </p:blipFill>
              <p:spPr>
                <a:xfrm>
                  <a:off x="7069950" y="1829370"/>
                  <a:ext cx="158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墨迹 35">
                  <a:extLst>
                    <a:ext uri="{FF2B5EF4-FFF2-40B4-BE49-F238E27FC236}">
                      <a16:creationId xmlns:a16="http://schemas.microsoft.com/office/drawing/2014/main" id="{C11893DB-74B4-4BDF-885B-D0D2452F83AB}"/>
                    </a:ext>
                  </a:extLst>
                </p14:cNvPr>
                <p14:cNvContentPartPr/>
                <p14:nvPr/>
              </p14:nvContentPartPr>
              <p14:xfrm>
                <a:off x="7249950" y="1639650"/>
                <a:ext cx="24120" cy="171720"/>
              </p14:xfrm>
            </p:contentPart>
          </mc:Choice>
          <mc:Fallback xmlns="">
            <p:pic>
              <p:nvPicPr>
                <p:cNvPr id="36" name="墨迹 35">
                  <a:extLst>
                    <a:ext uri="{FF2B5EF4-FFF2-40B4-BE49-F238E27FC236}">
                      <a16:creationId xmlns:a16="http://schemas.microsoft.com/office/drawing/2014/main" id="{C11893DB-74B4-4BDF-885B-D0D2452F83AB}"/>
                    </a:ext>
                  </a:extLst>
                </p:cNvPr>
                <p:cNvPicPr/>
                <p:nvPr/>
              </p:nvPicPr>
              <p:blipFill>
                <a:blip r:embed="rId66"/>
                <a:stretch>
                  <a:fillRect/>
                </a:stretch>
              </p:blipFill>
              <p:spPr>
                <a:xfrm>
                  <a:off x="7231950" y="1621650"/>
                  <a:ext cx="59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墨迹 36">
                  <a:extLst>
                    <a:ext uri="{FF2B5EF4-FFF2-40B4-BE49-F238E27FC236}">
                      <a16:creationId xmlns:a16="http://schemas.microsoft.com/office/drawing/2014/main" id="{6C0F1163-4364-4CE2-AFC3-E66D6EF62F69}"/>
                    </a:ext>
                  </a:extLst>
                </p14:cNvPr>
                <p14:cNvContentPartPr/>
                <p14:nvPr/>
              </p14:nvContentPartPr>
              <p14:xfrm>
                <a:off x="7268310" y="1605810"/>
                <a:ext cx="182880" cy="229680"/>
              </p14:xfrm>
            </p:contentPart>
          </mc:Choice>
          <mc:Fallback xmlns="">
            <p:pic>
              <p:nvPicPr>
                <p:cNvPr id="37" name="墨迹 36">
                  <a:extLst>
                    <a:ext uri="{FF2B5EF4-FFF2-40B4-BE49-F238E27FC236}">
                      <a16:creationId xmlns:a16="http://schemas.microsoft.com/office/drawing/2014/main" id="{6C0F1163-4364-4CE2-AFC3-E66D6EF62F69}"/>
                    </a:ext>
                  </a:extLst>
                </p:cNvPr>
                <p:cNvPicPr/>
                <p:nvPr/>
              </p:nvPicPr>
              <p:blipFill>
                <a:blip r:embed="rId68"/>
                <a:stretch>
                  <a:fillRect/>
                </a:stretch>
              </p:blipFill>
              <p:spPr>
                <a:xfrm>
                  <a:off x="7250310" y="1588170"/>
                  <a:ext cx="2185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墨迹 37">
                  <a:extLst>
                    <a:ext uri="{FF2B5EF4-FFF2-40B4-BE49-F238E27FC236}">
                      <a16:creationId xmlns:a16="http://schemas.microsoft.com/office/drawing/2014/main" id="{28D42162-82EA-493B-B602-1B65EC17A477}"/>
                    </a:ext>
                  </a:extLst>
                </p14:cNvPr>
                <p14:cNvContentPartPr/>
                <p14:nvPr/>
              </p14:nvContentPartPr>
              <p14:xfrm>
                <a:off x="7319070" y="1712370"/>
                <a:ext cx="83880" cy="52920"/>
              </p14:xfrm>
            </p:contentPart>
          </mc:Choice>
          <mc:Fallback xmlns="">
            <p:pic>
              <p:nvPicPr>
                <p:cNvPr id="38" name="墨迹 37">
                  <a:extLst>
                    <a:ext uri="{FF2B5EF4-FFF2-40B4-BE49-F238E27FC236}">
                      <a16:creationId xmlns:a16="http://schemas.microsoft.com/office/drawing/2014/main" id="{28D42162-82EA-493B-B602-1B65EC17A477}"/>
                    </a:ext>
                  </a:extLst>
                </p:cNvPr>
                <p:cNvPicPr/>
                <p:nvPr/>
              </p:nvPicPr>
              <p:blipFill>
                <a:blip r:embed="rId70"/>
                <a:stretch>
                  <a:fillRect/>
                </a:stretch>
              </p:blipFill>
              <p:spPr>
                <a:xfrm>
                  <a:off x="7301430" y="1694370"/>
                  <a:ext cx="119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墨迹 38">
                  <a:extLst>
                    <a:ext uri="{FF2B5EF4-FFF2-40B4-BE49-F238E27FC236}">
                      <a16:creationId xmlns:a16="http://schemas.microsoft.com/office/drawing/2014/main" id="{1A792DC0-F027-48D7-807F-24B00B20E3DD}"/>
                    </a:ext>
                  </a:extLst>
                </p14:cNvPr>
                <p14:cNvContentPartPr/>
                <p14:nvPr/>
              </p14:nvContentPartPr>
              <p14:xfrm>
                <a:off x="7317270" y="1667370"/>
                <a:ext cx="120600" cy="176760"/>
              </p14:xfrm>
            </p:contentPart>
          </mc:Choice>
          <mc:Fallback xmlns="">
            <p:pic>
              <p:nvPicPr>
                <p:cNvPr id="39" name="墨迹 38">
                  <a:extLst>
                    <a:ext uri="{FF2B5EF4-FFF2-40B4-BE49-F238E27FC236}">
                      <a16:creationId xmlns:a16="http://schemas.microsoft.com/office/drawing/2014/main" id="{1A792DC0-F027-48D7-807F-24B00B20E3DD}"/>
                    </a:ext>
                  </a:extLst>
                </p:cNvPr>
                <p:cNvPicPr/>
                <p:nvPr/>
              </p:nvPicPr>
              <p:blipFill>
                <a:blip r:embed="rId72"/>
                <a:stretch>
                  <a:fillRect/>
                </a:stretch>
              </p:blipFill>
              <p:spPr>
                <a:xfrm>
                  <a:off x="7299270" y="1649370"/>
                  <a:ext cx="156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墨迹 39">
                  <a:extLst>
                    <a:ext uri="{FF2B5EF4-FFF2-40B4-BE49-F238E27FC236}">
                      <a16:creationId xmlns:a16="http://schemas.microsoft.com/office/drawing/2014/main" id="{36C108B3-4095-4874-B404-06E17A3835C6}"/>
                    </a:ext>
                  </a:extLst>
                </p14:cNvPr>
                <p14:cNvContentPartPr/>
                <p14:nvPr/>
              </p14:nvContentPartPr>
              <p14:xfrm>
                <a:off x="7522470" y="1555050"/>
                <a:ext cx="31320" cy="308160"/>
              </p14:xfrm>
            </p:contentPart>
          </mc:Choice>
          <mc:Fallback xmlns="">
            <p:pic>
              <p:nvPicPr>
                <p:cNvPr id="40" name="墨迹 39">
                  <a:extLst>
                    <a:ext uri="{FF2B5EF4-FFF2-40B4-BE49-F238E27FC236}">
                      <a16:creationId xmlns:a16="http://schemas.microsoft.com/office/drawing/2014/main" id="{36C108B3-4095-4874-B404-06E17A3835C6}"/>
                    </a:ext>
                  </a:extLst>
                </p:cNvPr>
                <p:cNvPicPr/>
                <p:nvPr/>
              </p:nvPicPr>
              <p:blipFill>
                <a:blip r:embed="rId74"/>
                <a:stretch>
                  <a:fillRect/>
                </a:stretch>
              </p:blipFill>
              <p:spPr>
                <a:xfrm>
                  <a:off x="7504470" y="1537050"/>
                  <a:ext cx="669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墨迹 40">
                  <a:extLst>
                    <a:ext uri="{FF2B5EF4-FFF2-40B4-BE49-F238E27FC236}">
                      <a16:creationId xmlns:a16="http://schemas.microsoft.com/office/drawing/2014/main" id="{00C2E64E-2970-47BA-9691-A9FD52125F22}"/>
                    </a:ext>
                  </a:extLst>
                </p14:cNvPr>
                <p14:cNvContentPartPr/>
                <p14:nvPr/>
              </p14:nvContentPartPr>
              <p14:xfrm>
                <a:off x="7567470" y="1515090"/>
                <a:ext cx="114120" cy="374760"/>
              </p14:xfrm>
            </p:contentPart>
          </mc:Choice>
          <mc:Fallback xmlns="">
            <p:pic>
              <p:nvPicPr>
                <p:cNvPr id="41" name="墨迹 40">
                  <a:extLst>
                    <a:ext uri="{FF2B5EF4-FFF2-40B4-BE49-F238E27FC236}">
                      <a16:creationId xmlns:a16="http://schemas.microsoft.com/office/drawing/2014/main" id="{00C2E64E-2970-47BA-9691-A9FD52125F22}"/>
                    </a:ext>
                  </a:extLst>
                </p:cNvPr>
                <p:cNvPicPr/>
                <p:nvPr/>
              </p:nvPicPr>
              <p:blipFill>
                <a:blip r:embed="rId76"/>
                <a:stretch>
                  <a:fillRect/>
                </a:stretch>
              </p:blipFill>
              <p:spPr>
                <a:xfrm>
                  <a:off x="7549470" y="1497090"/>
                  <a:ext cx="149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墨迹 41">
                  <a:extLst>
                    <a:ext uri="{FF2B5EF4-FFF2-40B4-BE49-F238E27FC236}">
                      <a16:creationId xmlns:a16="http://schemas.microsoft.com/office/drawing/2014/main" id="{CEB9E089-8977-4AF6-BAC3-28789F262074}"/>
                    </a:ext>
                  </a:extLst>
                </p14:cNvPr>
                <p14:cNvContentPartPr/>
                <p14:nvPr/>
              </p14:nvContentPartPr>
              <p14:xfrm>
                <a:off x="7548390" y="1650090"/>
                <a:ext cx="123480" cy="120960"/>
              </p14:xfrm>
            </p:contentPart>
          </mc:Choice>
          <mc:Fallback xmlns="">
            <p:pic>
              <p:nvPicPr>
                <p:cNvPr id="42" name="墨迹 41">
                  <a:extLst>
                    <a:ext uri="{FF2B5EF4-FFF2-40B4-BE49-F238E27FC236}">
                      <a16:creationId xmlns:a16="http://schemas.microsoft.com/office/drawing/2014/main" id="{CEB9E089-8977-4AF6-BAC3-28789F262074}"/>
                    </a:ext>
                  </a:extLst>
                </p:cNvPr>
                <p:cNvPicPr/>
                <p:nvPr/>
              </p:nvPicPr>
              <p:blipFill>
                <a:blip r:embed="rId78"/>
                <a:stretch>
                  <a:fillRect/>
                </a:stretch>
              </p:blipFill>
              <p:spPr>
                <a:xfrm>
                  <a:off x="7530750" y="1632450"/>
                  <a:ext cx="159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墨迹 42">
                  <a:extLst>
                    <a:ext uri="{FF2B5EF4-FFF2-40B4-BE49-F238E27FC236}">
                      <a16:creationId xmlns:a16="http://schemas.microsoft.com/office/drawing/2014/main" id="{E100E41F-CE35-412D-89F2-4DABD195D797}"/>
                    </a:ext>
                  </a:extLst>
                </p14:cNvPr>
                <p14:cNvContentPartPr/>
                <p14:nvPr/>
              </p14:nvContentPartPr>
              <p14:xfrm>
                <a:off x="7701750" y="1507530"/>
                <a:ext cx="25920" cy="170640"/>
              </p14:xfrm>
            </p:contentPart>
          </mc:Choice>
          <mc:Fallback xmlns="">
            <p:pic>
              <p:nvPicPr>
                <p:cNvPr id="43" name="墨迹 42">
                  <a:extLst>
                    <a:ext uri="{FF2B5EF4-FFF2-40B4-BE49-F238E27FC236}">
                      <a16:creationId xmlns:a16="http://schemas.microsoft.com/office/drawing/2014/main" id="{E100E41F-CE35-412D-89F2-4DABD195D797}"/>
                    </a:ext>
                  </a:extLst>
                </p:cNvPr>
                <p:cNvPicPr/>
                <p:nvPr/>
              </p:nvPicPr>
              <p:blipFill>
                <a:blip r:embed="rId80"/>
                <a:stretch>
                  <a:fillRect/>
                </a:stretch>
              </p:blipFill>
              <p:spPr>
                <a:xfrm>
                  <a:off x="7683750" y="1489890"/>
                  <a:ext cx="61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墨迹 43">
                  <a:extLst>
                    <a:ext uri="{FF2B5EF4-FFF2-40B4-BE49-F238E27FC236}">
                      <a16:creationId xmlns:a16="http://schemas.microsoft.com/office/drawing/2014/main" id="{4FCE4271-4055-4372-853C-9FA8A52C7CC4}"/>
                    </a:ext>
                  </a:extLst>
                </p14:cNvPr>
                <p14:cNvContentPartPr/>
                <p14:nvPr/>
              </p14:nvContentPartPr>
              <p14:xfrm>
                <a:off x="7721190" y="1517250"/>
                <a:ext cx="164520" cy="272880"/>
              </p14:xfrm>
            </p:contentPart>
          </mc:Choice>
          <mc:Fallback xmlns="">
            <p:pic>
              <p:nvPicPr>
                <p:cNvPr id="44" name="墨迹 43">
                  <a:extLst>
                    <a:ext uri="{FF2B5EF4-FFF2-40B4-BE49-F238E27FC236}">
                      <a16:creationId xmlns:a16="http://schemas.microsoft.com/office/drawing/2014/main" id="{4FCE4271-4055-4372-853C-9FA8A52C7CC4}"/>
                    </a:ext>
                  </a:extLst>
                </p:cNvPr>
                <p:cNvPicPr/>
                <p:nvPr/>
              </p:nvPicPr>
              <p:blipFill>
                <a:blip r:embed="rId82"/>
                <a:stretch>
                  <a:fillRect/>
                </a:stretch>
              </p:blipFill>
              <p:spPr>
                <a:xfrm>
                  <a:off x="7703190" y="1499610"/>
                  <a:ext cx="2001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墨迹 44">
                  <a:extLst>
                    <a:ext uri="{FF2B5EF4-FFF2-40B4-BE49-F238E27FC236}">
                      <a16:creationId xmlns:a16="http://schemas.microsoft.com/office/drawing/2014/main" id="{53308DE4-C4DF-41DD-8329-7D431E2A5CF1}"/>
                    </a:ext>
                  </a:extLst>
                </p14:cNvPr>
                <p14:cNvContentPartPr/>
                <p14:nvPr/>
              </p14:nvContentPartPr>
              <p14:xfrm>
                <a:off x="7720110" y="1624530"/>
                <a:ext cx="163800" cy="246240"/>
              </p14:xfrm>
            </p:contentPart>
          </mc:Choice>
          <mc:Fallback xmlns="">
            <p:pic>
              <p:nvPicPr>
                <p:cNvPr id="45" name="墨迹 44">
                  <a:extLst>
                    <a:ext uri="{FF2B5EF4-FFF2-40B4-BE49-F238E27FC236}">
                      <a16:creationId xmlns:a16="http://schemas.microsoft.com/office/drawing/2014/main" id="{53308DE4-C4DF-41DD-8329-7D431E2A5CF1}"/>
                    </a:ext>
                  </a:extLst>
                </p:cNvPr>
                <p:cNvPicPr/>
                <p:nvPr/>
              </p:nvPicPr>
              <p:blipFill>
                <a:blip r:embed="rId84"/>
                <a:stretch>
                  <a:fillRect/>
                </a:stretch>
              </p:blipFill>
              <p:spPr>
                <a:xfrm>
                  <a:off x="7702470" y="1606530"/>
                  <a:ext cx="199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 name="墨迹 45">
                  <a:extLst>
                    <a:ext uri="{FF2B5EF4-FFF2-40B4-BE49-F238E27FC236}">
                      <a16:creationId xmlns:a16="http://schemas.microsoft.com/office/drawing/2014/main" id="{CE319B10-A57F-4023-9293-E5BCA49171E3}"/>
                    </a:ext>
                  </a:extLst>
                </p14:cNvPr>
                <p14:cNvContentPartPr/>
                <p14:nvPr/>
              </p14:nvContentPartPr>
              <p14:xfrm>
                <a:off x="8036190" y="1592130"/>
                <a:ext cx="120240" cy="60120"/>
              </p14:xfrm>
            </p:contentPart>
          </mc:Choice>
          <mc:Fallback xmlns="">
            <p:pic>
              <p:nvPicPr>
                <p:cNvPr id="46" name="墨迹 45">
                  <a:extLst>
                    <a:ext uri="{FF2B5EF4-FFF2-40B4-BE49-F238E27FC236}">
                      <a16:creationId xmlns:a16="http://schemas.microsoft.com/office/drawing/2014/main" id="{CE319B10-A57F-4023-9293-E5BCA49171E3}"/>
                    </a:ext>
                  </a:extLst>
                </p:cNvPr>
                <p:cNvPicPr/>
                <p:nvPr/>
              </p:nvPicPr>
              <p:blipFill>
                <a:blip r:embed="rId86"/>
                <a:stretch>
                  <a:fillRect/>
                </a:stretch>
              </p:blipFill>
              <p:spPr>
                <a:xfrm>
                  <a:off x="8018550" y="1574490"/>
                  <a:ext cx="155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7" name="墨迹 46">
                  <a:extLst>
                    <a:ext uri="{FF2B5EF4-FFF2-40B4-BE49-F238E27FC236}">
                      <a16:creationId xmlns:a16="http://schemas.microsoft.com/office/drawing/2014/main" id="{AFEB864F-A930-4BEA-8898-016E95167D77}"/>
                    </a:ext>
                  </a:extLst>
                </p14:cNvPr>
                <p14:cNvContentPartPr/>
                <p14:nvPr/>
              </p14:nvContentPartPr>
              <p14:xfrm>
                <a:off x="7943670" y="1515810"/>
                <a:ext cx="191160" cy="307440"/>
              </p14:xfrm>
            </p:contentPart>
          </mc:Choice>
          <mc:Fallback xmlns="">
            <p:pic>
              <p:nvPicPr>
                <p:cNvPr id="47" name="墨迹 46">
                  <a:extLst>
                    <a:ext uri="{FF2B5EF4-FFF2-40B4-BE49-F238E27FC236}">
                      <a16:creationId xmlns:a16="http://schemas.microsoft.com/office/drawing/2014/main" id="{AFEB864F-A930-4BEA-8898-016E95167D77}"/>
                    </a:ext>
                  </a:extLst>
                </p:cNvPr>
                <p:cNvPicPr/>
                <p:nvPr/>
              </p:nvPicPr>
              <p:blipFill>
                <a:blip r:embed="rId88"/>
                <a:stretch>
                  <a:fillRect/>
                </a:stretch>
              </p:blipFill>
              <p:spPr>
                <a:xfrm>
                  <a:off x="7925670" y="1497810"/>
                  <a:ext cx="2268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墨迹 47">
                  <a:extLst>
                    <a:ext uri="{FF2B5EF4-FFF2-40B4-BE49-F238E27FC236}">
                      <a16:creationId xmlns:a16="http://schemas.microsoft.com/office/drawing/2014/main" id="{B994689F-720B-4309-8A10-D8A765742CC6}"/>
                    </a:ext>
                  </a:extLst>
                </p14:cNvPr>
                <p14:cNvContentPartPr/>
                <p14:nvPr/>
              </p14:nvContentPartPr>
              <p14:xfrm>
                <a:off x="8037270" y="1674210"/>
                <a:ext cx="47160" cy="174240"/>
              </p14:xfrm>
            </p:contentPart>
          </mc:Choice>
          <mc:Fallback xmlns="">
            <p:pic>
              <p:nvPicPr>
                <p:cNvPr id="48" name="墨迹 47">
                  <a:extLst>
                    <a:ext uri="{FF2B5EF4-FFF2-40B4-BE49-F238E27FC236}">
                      <a16:creationId xmlns:a16="http://schemas.microsoft.com/office/drawing/2014/main" id="{B994689F-720B-4309-8A10-D8A765742CC6}"/>
                    </a:ext>
                  </a:extLst>
                </p:cNvPr>
                <p:cNvPicPr/>
                <p:nvPr/>
              </p:nvPicPr>
              <p:blipFill>
                <a:blip r:embed="rId90"/>
                <a:stretch>
                  <a:fillRect/>
                </a:stretch>
              </p:blipFill>
              <p:spPr>
                <a:xfrm>
                  <a:off x="8019630" y="1656570"/>
                  <a:ext cx="82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 name="墨迹 48">
                  <a:extLst>
                    <a:ext uri="{FF2B5EF4-FFF2-40B4-BE49-F238E27FC236}">
                      <a16:creationId xmlns:a16="http://schemas.microsoft.com/office/drawing/2014/main" id="{17D0ABD8-6072-4795-A8F6-125C02657261}"/>
                    </a:ext>
                  </a:extLst>
                </p14:cNvPr>
                <p14:cNvContentPartPr/>
                <p14:nvPr/>
              </p14:nvContentPartPr>
              <p14:xfrm>
                <a:off x="8117190" y="1667010"/>
                <a:ext cx="74520" cy="209880"/>
              </p14:xfrm>
            </p:contentPart>
          </mc:Choice>
          <mc:Fallback xmlns="">
            <p:pic>
              <p:nvPicPr>
                <p:cNvPr id="49" name="墨迹 48">
                  <a:extLst>
                    <a:ext uri="{FF2B5EF4-FFF2-40B4-BE49-F238E27FC236}">
                      <a16:creationId xmlns:a16="http://schemas.microsoft.com/office/drawing/2014/main" id="{17D0ABD8-6072-4795-A8F6-125C02657261}"/>
                    </a:ext>
                  </a:extLst>
                </p:cNvPr>
                <p:cNvPicPr/>
                <p:nvPr/>
              </p:nvPicPr>
              <p:blipFill>
                <a:blip r:embed="rId92"/>
                <a:stretch>
                  <a:fillRect/>
                </a:stretch>
              </p:blipFill>
              <p:spPr>
                <a:xfrm>
                  <a:off x="8099550" y="1649010"/>
                  <a:ext cx="1101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 name="墨迹 49">
                  <a:extLst>
                    <a:ext uri="{FF2B5EF4-FFF2-40B4-BE49-F238E27FC236}">
                      <a16:creationId xmlns:a16="http://schemas.microsoft.com/office/drawing/2014/main" id="{8F2E2BA7-ED9E-44A7-B78B-C4FC70D25FD8}"/>
                    </a:ext>
                  </a:extLst>
                </p14:cNvPr>
                <p14:cNvContentPartPr/>
                <p14:nvPr/>
              </p14:nvContentPartPr>
              <p14:xfrm>
                <a:off x="8090550" y="1716330"/>
                <a:ext cx="102600" cy="77760"/>
              </p14:xfrm>
            </p:contentPart>
          </mc:Choice>
          <mc:Fallback xmlns="">
            <p:pic>
              <p:nvPicPr>
                <p:cNvPr id="50" name="墨迹 49">
                  <a:extLst>
                    <a:ext uri="{FF2B5EF4-FFF2-40B4-BE49-F238E27FC236}">
                      <a16:creationId xmlns:a16="http://schemas.microsoft.com/office/drawing/2014/main" id="{8F2E2BA7-ED9E-44A7-B78B-C4FC70D25FD8}"/>
                    </a:ext>
                  </a:extLst>
                </p:cNvPr>
                <p:cNvPicPr/>
                <p:nvPr/>
              </p:nvPicPr>
              <p:blipFill>
                <a:blip r:embed="rId94"/>
                <a:stretch>
                  <a:fillRect/>
                </a:stretch>
              </p:blipFill>
              <p:spPr>
                <a:xfrm>
                  <a:off x="8072910" y="1698690"/>
                  <a:ext cx="138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墨迹 50">
                  <a:extLst>
                    <a:ext uri="{FF2B5EF4-FFF2-40B4-BE49-F238E27FC236}">
                      <a16:creationId xmlns:a16="http://schemas.microsoft.com/office/drawing/2014/main" id="{92F5AFDC-0398-4960-9229-43A2D33270E8}"/>
                    </a:ext>
                  </a:extLst>
                </p14:cNvPr>
                <p14:cNvContentPartPr/>
                <p14:nvPr/>
              </p14:nvContentPartPr>
              <p14:xfrm>
                <a:off x="8304030" y="1438410"/>
                <a:ext cx="128520" cy="42840"/>
              </p14:xfrm>
            </p:contentPart>
          </mc:Choice>
          <mc:Fallback xmlns="">
            <p:pic>
              <p:nvPicPr>
                <p:cNvPr id="51" name="墨迹 50">
                  <a:extLst>
                    <a:ext uri="{FF2B5EF4-FFF2-40B4-BE49-F238E27FC236}">
                      <a16:creationId xmlns:a16="http://schemas.microsoft.com/office/drawing/2014/main" id="{92F5AFDC-0398-4960-9229-43A2D33270E8}"/>
                    </a:ext>
                  </a:extLst>
                </p:cNvPr>
                <p:cNvPicPr/>
                <p:nvPr/>
              </p:nvPicPr>
              <p:blipFill>
                <a:blip r:embed="rId96"/>
                <a:stretch>
                  <a:fillRect/>
                </a:stretch>
              </p:blipFill>
              <p:spPr>
                <a:xfrm>
                  <a:off x="8286390" y="1420770"/>
                  <a:ext cx="164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墨迹 51">
                  <a:extLst>
                    <a:ext uri="{FF2B5EF4-FFF2-40B4-BE49-F238E27FC236}">
                      <a16:creationId xmlns:a16="http://schemas.microsoft.com/office/drawing/2014/main" id="{FB4F25A6-7F29-4218-8C6B-FB46575D3381}"/>
                    </a:ext>
                  </a:extLst>
                </p14:cNvPr>
                <p14:cNvContentPartPr/>
                <p14:nvPr/>
              </p14:nvContentPartPr>
              <p14:xfrm>
                <a:off x="8299350" y="1483410"/>
                <a:ext cx="131760" cy="44640"/>
              </p14:xfrm>
            </p:contentPart>
          </mc:Choice>
          <mc:Fallback xmlns="">
            <p:pic>
              <p:nvPicPr>
                <p:cNvPr id="52" name="墨迹 51">
                  <a:extLst>
                    <a:ext uri="{FF2B5EF4-FFF2-40B4-BE49-F238E27FC236}">
                      <a16:creationId xmlns:a16="http://schemas.microsoft.com/office/drawing/2014/main" id="{FB4F25A6-7F29-4218-8C6B-FB46575D3381}"/>
                    </a:ext>
                  </a:extLst>
                </p:cNvPr>
                <p:cNvPicPr/>
                <p:nvPr/>
              </p:nvPicPr>
              <p:blipFill>
                <a:blip r:embed="rId98"/>
                <a:stretch>
                  <a:fillRect/>
                </a:stretch>
              </p:blipFill>
              <p:spPr>
                <a:xfrm>
                  <a:off x="8281350" y="1465770"/>
                  <a:ext cx="167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3" name="墨迹 52">
                  <a:extLst>
                    <a:ext uri="{FF2B5EF4-FFF2-40B4-BE49-F238E27FC236}">
                      <a16:creationId xmlns:a16="http://schemas.microsoft.com/office/drawing/2014/main" id="{1B1130E7-CECE-4823-9F06-5B594CDE7017}"/>
                    </a:ext>
                  </a:extLst>
                </p14:cNvPr>
                <p14:cNvContentPartPr/>
                <p14:nvPr/>
              </p14:nvContentPartPr>
              <p14:xfrm>
                <a:off x="8248950" y="1362810"/>
                <a:ext cx="241560" cy="249840"/>
              </p14:xfrm>
            </p:contentPart>
          </mc:Choice>
          <mc:Fallback xmlns="">
            <p:pic>
              <p:nvPicPr>
                <p:cNvPr id="53" name="墨迹 52">
                  <a:extLst>
                    <a:ext uri="{FF2B5EF4-FFF2-40B4-BE49-F238E27FC236}">
                      <a16:creationId xmlns:a16="http://schemas.microsoft.com/office/drawing/2014/main" id="{1B1130E7-CECE-4823-9F06-5B594CDE7017}"/>
                    </a:ext>
                  </a:extLst>
                </p:cNvPr>
                <p:cNvPicPr/>
                <p:nvPr/>
              </p:nvPicPr>
              <p:blipFill>
                <a:blip r:embed="rId100"/>
                <a:stretch>
                  <a:fillRect/>
                </a:stretch>
              </p:blipFill>
              <p:spPr>
                <a:xfrm>
                  <a:off x="8231310" y="1345170"/>
                  <a:ext cx="2772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 name="墨迹 53">
                  <a:extLst>
                    <a:ext uri="{FF2B5EF4-FFF2-40B4-BE49-F238E27FC236}">
                      <a16:creationId xmlns:a16="http://schemas.microsoft.com/office/drawing/2014/main" id="{4F224EF9-187F-47F7-8137-B82A94C4ABD6}"/>
                    </a:ext>
                  </a:extLst>
                </p14:cNvPr>
                <p14:cNvContentPartPr/>
                <p14:nvPr/>
              </p14:nvContentPartPr>
              <p14:xfrm>
                <a:off x="8314110" y="1643610"/>
                <a:ext cx="155520" cy="127800"/>
              </p14:xfrm>
            </p:contentPart>
          </mc:Choice>
          <mc:Fallback xmlns="">
            <p:pic>
              <p:nvPicPr>
                <p:cNvPr id="54" name="墨迹 53">
                  <a:extLst>
                    <a:ext uri="{FF2B5EF4-FFF2-40B4-BE49-F238E27FC236}">
                      <a16:creationId xmlns:a16="http://schemas.microsoft.com/office/drawing/2014/main" id="{4F224EF9-187F-47F7-8137-B82A94C4ABD6}"/>
                    </a:ext>
                  </a:extLst>
                </p:cNvPr>
                <p:cNvPicPr/>
                <p:nvPr/>
              </p:nvPicPr>
              <p:blipFill>
                <a:blip r:embed="rId102"/>
                <a:stretch>
                  <a:fillRect/>
                </a:stretch>
              </p:blipFill>
              <p:spPr>
                <a:xfrm>
                  <a:off x="8296110" y="1625970"/>
                  <a:ext cx="191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5" name="墨迹 54">
                  <a:extLst>
                    <a:ext uri="{FF2B5EF4-FFF2-40B4-BE49-F238E27FC236}">
                      <a16:creationId xmlns:a16="http://schemas.microsoft.com/office/drawing/2014/main" id="{77CC7BDC-9FAF-416E-BF53-1DE321BEDDA8}"/>
                    </a:ext>
                  </a:extLst>
                </p14:cNvPr>
                <p14:cNvContentPartPr/>
                <p14:nvPr/>
              </p14:nvContentPartPr>
              <p14:xfrm>
                <a:off x="8334270" y="1611930"/>
                <a:ext cx="140760" cy="274320"/>
              </p14:xfrm>
            </p:contentPart>
          </mc:Choice>
          <mc:Fallback xmlns="">
            <p:pic>
              <p:nvPicPr>
                <p:cNvPr id="55" name="墨迹 54">
                  <a:extLst>
                    <a:ext uri="{FF2B5EF4-FFF2-40B4-BE49-F238E27FC236}">
                      <a16:creationId xmlns:a16="http://schemas.microsoft.com/office/drawing/2014/main" id="{77CC7BDC-9FAF-416E-BF53-1DE321BEDDA8}"/>
                    </a:ext>
                  </a:extLst>
                </p:cNvPr>
                <p:cNvPicPr/>
                <p:nvPr/>
              </p:nvPicPr>
              <p:blipFill>
                <a:blip r:embed="rId104"/>
                <a:stretch>
                  <a:fillRect/>
                </a:stretch>
              </p:blipFill>
              <p:spPr>
                <a:xfrm>
                  <a:off x="8316270" y="1594290"/>
                  <a:ext cx="1764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墨迹 55">
                  <a:extLst>
                    <a:ext uri="{FF2B5EF4-FFF2-40B4-BE49-F238E27FC236}">
                      <a16:creationId xmlns:a16="http://schemas.microsoft.com/office/drawing/2014/main" id="{44D2AAA6-15FB-4001-8ECA-9B476ECBBD37}"/>
                    </a:ext>
                  </a:extLst>
                </p14:cNvPr>
                <p14:cNvContentPartPr/>
                <p14:nvPr/>
              </p14:nvContentPartPr>
              <p14:xfrm>
                <a:off x="8395830" y="1623450"/>
                <a:ext cx="50760" cy="54720"/>
              </p14:xfrm>
            </p:contentPart>
          </mc:Choice>
          <mc:Fallback xmlns="">
            <p:pic>
              <p:nvPicPr>
                <p:cNvPr id="56" name="墨迹 55">
                  <a:extLst>
                    <a:ext uri="{FF2B5EF4-FFF2-40B4-BE49-F238E27FC236}">
                      <a16:creationId xmlns:a16="http://schemas.microsoft.com/office/drawing/2014/main" id="{44D2AAA6-15FB-4001-8ECA-9B476ECBBD37}"/>
                    </a:ext>
                  </a:extLst>
                </p:cNvPr>
                <p:cNvPicPr/>
                <p:nvPr/>
              </p:nvPicPr>
              <p:blipFill>
                <a:blip r:embed="rId106"/>
                <a:stretch>
                  <a:fillRect/>
                </a:stretch>
              </p:blipFill>
              <p:spPr>
                <a:xfrm>
                  <a:off x="8377830" y="1605810"/>
                  <a:ext cx="86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7" name="墨迹 56">
                  <a:extLst>
                    <a:ext uri="{FF2B5EF4-FFF2-40B4-BE49-F238E27FC236}">
                      <a16:creationId xmlns:a16="http://schemas.microsoft.com/office/drawing/2014/main" id="{22E81A83-AED0-46CB-A9CC-E3DF1F347C75}"/>
                    </a:ext>
                  </a:extLst>
                </p14:cNvPr>
                <p14:cNvContentPartPr/>
                <p14:nvPr/>
              </p14:nvContentPartPr>
              <p14:xfrm>
                <a:off x="8232030" y="1674210"/>
                <a:ext cx="290520" cy="67680"/>
              </p14:xfrm>
            </p:contentPart>
          </mc:Choice>
          <mc:Fallback xmlns="">
            <p:pic>
              <p:nvPicPr>
                <p:cNvPr id="57" name="墨迹 56">
                  <a:extLst>
                    <a:ext uri="{FF2B5EF4-FFF2-40B4-BE49-F238E27FC236}">
                      <a16:creationId xmlns:a16="http://schemas.microsoft.com/office/drawing/2014/main" id="{22E81A83-AED0-46CB-A9CC-E3DF1F347C75}"/>
                    </a:ext>
                  </a:extLst>
                </p:cNvPr>
                <p:cNvPicPr/>
                <p:nvPr/>
              </p:nvPicPr>
              <p:blipFill>
                <a:blip r:embed="rId108"/>
                <a:stretch>
                  <a:fillRect/>
                </a:stretch>
              </p:blipFill>
              <p:spPr>
                <a:xfrm>
                  <a:off x="8214030" y="1656570"/>
                  <a:ext cx="326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墨迹 57">
                  <a:extLst>
                    <a:ext uri="{FF2B5EF4-FFF2-40B4-BE49-F238E27FC236}">
                      <a16:creationId xmlns:a16="http://schemas.microsoft.com/office/drawing/2014/main" id="{B3D7C352-6C9A-4755-B7F4-E179D1C33FA8}"/>
                    </a:ext>
                  </a:extLst>
                </p14:cNvPr>
                <p14:cNvContentPartPr/>
                <p14:nvPr/>
              </p14:nvContentPartPr>
              <p14:xfrm>
                <a:off x="8543070" y="1616610"/>
                <a:ext cx="48240" cy="83160"/>
              </p14:xfrm>
            </p:contentPart>
          </mc:Choice>
          <mc:Fallback xmlns="">
            <p:pic>
              <p:nvPicPr>
                <p:cNvPr id="58" name="墨迹 57">
                  <a:extLst>
                    <a:ext uri="{FF2B5EF4-FFF2-40B4-BE49-F238E27FC236}">
                      <a16:creationId xmlns:a16="http://schemas.microsoft.com/office/drawing/2014/main" id="{B3D7C352-6C9A-4755-B7F4-E179D1C33FA8}"/>
                    </a:ext>
                  </a:extLst>
                </p:cNvPr>
                <p:cNvPicPr/>
                <p:nvPr/>
              </p:nvPicPr>
              <p:blipFill>
                <a:blip r:embed="rId110"/>
                <a:stretch>
                  <a:fillRect/>
                </a:stretch>
              </p:blipFill>
              <p:spPr>
                <a:xfrm>
                  <a:off x="8525070" y="1598610"/>
                  <a:ext cx="83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墨迹 58">
                  <a:extLst>
                    <a:ext uri="{FF2B5EF4-FFF2-40B4-BE49-F238E27FC236}">
                      <a16:creationId xmlns:a16="http://schemas.microsoft.com/office/drawing/2014/main" id="{9D69C6DF-0B4C-4338-9B46-CF9BA061946E}"/>
                    </a:ext>
                  </a:extLst>
                </p14:cNvPr>
                <p14:cNvContentPartPr/>
                <p14:nvPr/>
              </p14:nvContentPartPr>
              <p14:xfrm>
                <a:off x="8634150" y="1658370"/>
                <a:ext cx="46440" cy="23400"/>
              </p14:xfrm>
            </p:contentPart>
          </mc:Choice>
          <mc:Fallback xmlns="">
            <p:pic>
              <p:nvPicPr>
                <p:cNvPr id="59" name="墨迹 58">
                  <a:extLst>
                    <a:ext uri="{FF2B5EF4-FFF2-40B4-BE49-F238E27FC236}">
                      <a16:creationId xmlns:a16="http://schemas.microsoft.com/office/drawing/2014/main" id="{9D69C6DF-0B4C-4338-9B46-CF9BA061946E}"/>
                    </a:ext>
                  </a:extLst>
                </p:cNvPr>
                <p:cNvPicPr/>
                <p:nvPr/>
              </p:nvPicPr>
              <p:blipFill>
                <a:blip r:embed="rId112"/>
                <a:stretch>
                  <a:fillRect/>
                </a:stretch>
              </p:blipFill>
              <p:spPr>
                <a:xfrm>
                  <a:off x="8616150" y="1640730"/>
                  <a:ext cx="82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 name="墨迹 59">
                  <a:extLst>
                    <a:ext uri="{FF2B5EF4-FFF2-40B4-BE49-F238E27FC236}">
                      <a16:creationId xmlns:a16="http://schemas.microsoft.com/office/drawing/2014/main" id="{F73DC453-44F3-4970-ABAB-6F223D1B93E5}"/>
                    </a:ext>
                  </a:extLst>
                </p14:cNvPr>
                <p14:cNvContentPartPr/>
                <p14:nvPr/>
              </p14:nvContentPartPr>
              <p14:xfrm>
                <a:off x="8598870" y="1453890"/>
                <a:ext cx="132480" cy="449280"/>
              </p14:xfrm>
            </p:contentPart>
          </mc:Choice>
          <mc:Fallback xmlns="">
            <p:pic>
              <p:nvPicPr>
                <p:cNvPr id="60" name="墨迹 59">
                  <a:extLst>
                    <a:ext uri="{FF2B5EF4-FFF2-40B4-BE49-F238E27FC236}">
                      <a16:creationId xmlns:a16="http://schemas.microsoft.com/office/drawing/2014/main" id="{F73DC453-44F3-4970-ABAB-6F223D1B93E5}"/>
                    </a:ext>
                  </a:extLst>
                </p:cNvPr>
                <p:cNvPicPr/>
                <p:nvPr/>
              </p:nvPicPr>
              <p:blipFill>
                <a:blip r:embed="rId114"/>
                <a:stretch>
                  <a:fillRect/>
                </a:stretch>
              </p:blipFill>
              <p:spPr>
                <a:xfrm>
                  <a:off x="8581230" y="1435890"/>
                  <a:ext cx="1681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 name="墨迹 60">
                  <a:extLst>
                    <a:ext uri="{FF2B5EF4-FFF2-40B4-BE49-F238E27FC236}">
                      <a16:creationId xmlns:a16="http://schemas.microsoft.com/office/drawing/2014/main" id="{608886AF-88C4-4F07-A544-3D4E61B2C697}"/>
                    </a:ext>
                  </a:extLst>
                </p14:cNvPr>
                <p14:cNvContentPartPr/>
                <p14:nvPr/>
              </p14:nvContentPartPr>
              <p14:xfrm>
                <a:off x="8700750" y="1619490"/>
                <a:ext cx="92160" cy="15840"/>
              </p14:xfrm>
            </p:contentPart>
          </mc:Choice>
          <mc:Fallback xmlns="">
            <p:pic>
              <p:nvPicPr>
                <p:cNvPr id="61" name="墨迹 60">
                  <a:extLst>
                    <a:ext uri="{FF2B5EF4-FFF2-40B4-BE49-F238E27FC236}">
                      <a16:creationId xmlns:a16="http://schemas.microsoft.com/office/drawing/2014/main" id="{608886AF-88C4-4F07-A544-3D4E61B2C697}"/>
                    </a:ext>
                  </a:extLst>
                </p:cNvPr>
                <p:cNvPicPr/>
                <p:nvPr/>
              </p:nvPicPr>
              <p:blipFill>
                <a:blip r:embed="rId116"/>
                <a:stretch>
                  <a:fillRect/>
                </a:stretch>
              </p:blipFill>
              <p:spPr>
                <a:xfrm>
                  <a:off x="8683110" y="1601490"/>
                  <a:ext cx="127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 name="墨迹 61">
                  <a:extLst>
                    <a:ext uri="{FF2B5EF4-FFF2-40B4-BE49-F238E27FC236}">
                      <a16:creationId xmlns:a16="http://schemas.microsoft.com/office/drawing/2014/main" id="{B335CFFC-4E6B-44B7-BD70-AD25A0879950}"/>
                    </a:ext>
                  </a:extLst>
                </p14:cNvPr>
                <p14:cNvContentPartPr/>
                <p14:nvPr/>
              </p14:nvContentPartPr>
              <p14:xfrm>
                <a:off x="8712630" y="1539570"/>
                <a:ext cx="88560" cy="290160"/>
              </p14:xfrm>
            </p:contentPart>
          </mc:Choice>
          <mc:Fallback xmlns="">
            <p:pic>
              <p:nvPicPr>
                <p:cNvPr id="62" name="墨迹 61">
                  <a:extLst>
                    <a:ext uri="{FF2B5EF4-FFF2-40B4-BE49-F238E27FC236}">
                      <a16:creationId xmlns:a16="http://schemas.microsoft.com/office/drawing/2014/main" id="{B335CFFC-4E6B-44B7-BD70-AD25A0879950}"/>
                    </a:ext>
                  </a:extLst>
                </p:cNvPr>
                <p:cNvPicPr/>
                <p:nvPr/>
              </p:nvPicPr>
              <p:blipFill>
                <a:blip r:embed="rId118"/>
                <a:stretch>
                  <a:fillRect/>
                </a:stretch>
              </p:blipFill>
              <p:spPr>
                <a:xfrm>
                  <a:off x="8694630" y="1521570"/>
                  <a:ext cx="124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3" name="墨迹 62">
                  <a:extLst>
                    <a:ext uri="{FF2B5EF4-FFF2-40B4-BE49-F238E27FC236}">
                      <a16:creationId xmlns:a16="http://schemas.microsoft.com/office/drawing/2014/main" id="{BD5DF605-4B77-4F1B-9EC6-E02CB66DE6B5}"/>
                    </a:ext>
                  </a:extLst>
                </p14:cNvPr>
                <p14:cNvContentPartPr/>
                <p14:nvPr/>
              </p14:nvContentPartPr>
              <p14:xfrm>
                <a:off x="8592030" y="1797330"/>
                <a:ext cx="291960" cy="65520"/>
              </p14:xfrm>
            </p:contentPart>
          </mc:Choice>
          <mc:Fallback xmlns="">
            <p:pic>
              <p:nvPicPr>
                <p:cNvPr id="63" name="墨迹 62">
                  <a:extLst>
                    <a:ext uri="{FF2B5EF4-FFF2-40B4-BE49-F238E27FC236}">
                      <a16:creationId xmlns:a16="http://schemas.microsoft.com/office/drawing/2014/main" id="{BD5DF605-4B77-4F1B-9EC6-E02CB66DE6B5}"/>
                    </a:ext>
                  </a:extLst>
                </p:cNvPr>
                <p:cNvPicPr/>
                <p:nvPr/>
              </p:nvPicPr>
              <p:blipFill>
                <a:blip r:embed="rId120"/>
                <a:stretch>
                  <a:fillRect/>
                </a:stretch>
              </p:blipFill>
              <p:spPr>
                <a:xfrm>
                  <a:off x="8574030" y="1779690"/>
                  <a:ext cx="327600" cy="101160"/>
                </a:xfrm>
                <a:prstGeom prst="rect">
                  <a:avLst/>
                </a:prstGeom>
              </p:spPr>
            </p:pic>
          </mc:Fallback>
        </mc:AlternateContent>
      </p:grpSp>
      <p:grpSp>
        <p:nvGrpSpPr>
          <p:cNvPr id="847894" name="组合 847893">
            <a:extLst>
              <a:ext uri="{FF2B5EF4-FFF2-40B4-BE49-F238E27FC236}">
                <a16:creationId xmlns:a16="http://schemas.microsoft.com/office/drawing/2014/main" id="{7C8E4E3B-B8A9-4E83-B1E9-1D647642756A}"/>
              </a:ext>
            </a:extLst>
          </p:cNvPr>
          <p:cNvGrpSpPr/>
          <p:nvPr/>
        </p:nvGrpSpPr>
        <p:grpSpPr>
          <a:xfrm>
            <a:off x="5733990" y="4162170"/>
            <a:ext cx="1322280" cy="439560"/>
            <a:chOff x="5733990" y="4162170"/>
            <a:chExt cx="1322280" cy="439560"/>
          </a:xfrm>
        </p:grpSpPr>
        <mc:AlternateContent xmlns:mc="http://schemas.openxmlformats.org/markup-compatibility/2006" xmlns:p14="http://schemas.microsoft.com/office/powerpoint/2010/main">
          <mc:Choice Requires="p14">
            <p:contentPart p14:bwMode="auto" r:id="rId121">
              <p14:nvContentPartPr>
                <p14:cNvPr id="847873" name="墨迹 847872">
                  <a:extLst>
                    <a:ext uri="{FF2B5EF4-FFF2-40B4-BE49-F238E27FC236}">
                      <a16:creationId xmlns:a16="http://schemas.microsoft.com/office/drawing/2014/main" id="{6B1806F1-D723-41FA-A951-0D5B841569D3}"/>
                    </a:ext>
                  </a:extLst>
                </p14:cNvPr>
                <p14:cNvContentPartPr/>
                <p14:nvPr/>
              </p14:nvContentPartPr>
              <p14:xfrm>
                <a:off x="5784390" y="4273410"/>
                <a:ext cx="133200" cy="39600"/>
              </p14:xfrm>
            </p:contentPart>
          </mc:Choice>
          <mc:Fallback xmlns="">
            <p:pic>
              <p:nvPicPr>
                <p:cNvPr id="847873" name="墨迹 847872">
                  <a:extLst>
                    <a:ext uri="{FF2B5EF4-FFF2-40B4-BE49-F238E27FC236}">
                      <a16:creationId xmlns:a16="http://schemas.microsoft.com/office/drawing/2014/main" id="{6B1806F1-D723-41FA-A951-0D5B841569D3}"/>
                    </a:ext>
                  </a:extLst>
                </p:cNvPr>
                <p:cNvPicPr/>
                <p:nvPr/>
              </p:nvPicPr>
              <p:blipFill>
                <a:blip r:embed="rId122"/>
                <a:stretch>
                  <a:fillRect/>
                </a:stretch>
              </p:blipFill>
              <p:spPr>
                <a:xfrm>
                  <a:off x="5766750" y="4255410"/>
                  <a:ext cx="168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7874" name="墨迹 847873">
                  <a:extLst>
                    <a:ext uri="{FF2B5EF4-FFF2-40B4-BE49-F238E27FC236}">
                      <a16:creationId xmlns:a16="http://schemas.microsoft.com/office/drawing/2014/main" id="{6D9AF88D-F92B-4C6C-8274-AE1814BA6696}"/>
                    </a:ext>
                  </a:extLst>
                </p14:cNvPr>
                <p14:cNvContentPartPr/>
                <p14:nvPr/>
              </p14:nvContentPartPr>
              <p14:xfrm>
                <a:off x="5857110" y="4162170"/>
                <a:ext cx="32760" cy="397080"/>
              </p14:xfrm>
            </p:contentPart>
          </mc:Choice>
          <mc:Fallback xmlns="">
            <p:pic>
              <p:nvPicPr>
                <p:cNvPr id="847874" name="墨迹 847873">
                  <a:extLst>
                    <a:ext uri="{FF2B5EF4-FFF2-40B4-BE49-F238E27FC236}">
                      <a16:creationId xmlns:a16="http://schemas.microsoft.com/office/drawing/2014/main" id="{6D9AF88D-F92B-4C6C-8274-AE1814BA6696}"/>
                    </a:ext>
                  </a:extLst>
                </p:cNvPr>
                <p:cNvPicPr/>
                <p:nvPr/>
              </p:nvPicPr>
              <p:blipFill>
                <a:blip r:embed="rId124"/>
                <a:stretch>
                  <a:fillRect/>
                </a:stretch>
              </p:blipFill>
              <p:spPr>
                <a:xfrm>
                  <a:off x="5839470" y="4144530"/>
                  <a:ext cx="684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7876" name="墨迹 847875">
                  <a:extLst>
                    <a:ext uri="{FF2B5EF4-FFF2-40B4-BE49-F238E27FC236}">
                      <a16:creationId xmlns:a16="http://schemas.microsoft.com/office/drawing/2014/main" id="{C0BCF2B5-E400-4ED5-9907-C7BE00555109}"/>
                    </a:ext>
                  </a:extLst>
                </p14:cNvPr>
                <p14:cNvContentPartPr/>
                <p14:nvPr/>
              </p14:nvContentPartPr>
              <p14:xfrm>
                <a:off x="5733990" y="4321290"/>
                <a:ext cx="152280" cy="211320"/>
              </p14:xfrm>
            </p:contentPart>
          </mc:Choice>
          <mc:Fallback xmlns="">
            <p:pic>
              <p:nvPicPr>
                <p:cNvPr id="847876" name="墨迹 847875">
                  <a:extLst>
                    <a:ext uri="{FF2B5EF4-FFF2-40B4-BE49-F238E27FC236}">
                      <a16:creationId xmlns:a16="http://schemas.microsoft.com/office/drawing/2014/main" id="{C0BCF2B5-E400-4ED5-9907-C7BE00555109}"/>
                    </a:ext>
                  </a:extLst>
                </p:cNvPr>
                <p:cNvPicPr/>
                <p:nvPr/>
              </p:nvPicPr>
              <p:blipFill>
                <a:blip r:embed="rId126"/>
                <a:stretch>
                  <a:fillRect/>
                </a:stretch>
              </p:blipFill>
              <p:spPr>
                <a:xfrm>
                  <a:off x="5715990" y="4303290"/>
                  <a:ext cx="187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47877" name="墨迹 847876">
                  <a:extLst>
                    <a:ext uri="{FF2B5EF4-FFF2-40B4-BE49-F238E27FC236}">
                      <a16:creationId xmlns:a16="http://schemas.microsoft.com/office/drawing/2014/main" id="{B6EBC003-9EE3-45F9-8146-87E3C29EC152}"/>
                    </a:ext>
                  </a:extLst>
                </p14:cNvPr>
                <p14:cNvContentPartPr/>
                <p14:nvPr/>
              </p14:nvContentPartPr>
              <p14:xfrm>
                <a:off x="5863950" y="4262250"/>
                <a:ext cx="134280" cy="239760"/>
              </p14:xfrm>
            </p:contentPart>
          </mc:Choice>
          <mc:Fallback xmlns="">
            <p:pic>
              <p:nvPicPr>
                <p:cNvPr id="847877" name="墨迹 847876">
                  <a:extLst>
                    <a:ext uri="{FF2B5EF4-FFF2-40B4-BE49-F238E27FC236}">
                      <a16:creationId xmlns:a16="http://schemas.microsoft.com/office/drawing/2014/main" id="{B6EBC003-9EE3-45F9-8146-87E3C29EC152}"/>
                    </a:ext>
                  </a:extLst>
                </p:cNvPr>
                <p:cNvPicPr/>
                <p:nvPr/>
              </p:nvPicPr>
              <p:blipFill>
                <a:blip r:embed="rId128"/>
                <a:stretch>
                  <a:fillRect/>
                </a:stretch>
              </p:blipFill>
              <p:spPr>
                <a:xfrm>
                  <a:off x="5846310" y="4244250"/>
                  <a:ext cx="169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7878" name="墨迹 847877">
                  <a:extLst>
                    <a:ext uri="{FF2B5EF4-FFF2-40B4-BE49-F238E27FC236}">
                      <a16:creationId xmlns:a16="http://schemas.microsoft.com/office/drawing/2014/main" id="{51357FF2-705F-4ACD-869E-33624E763152}"/>
                    </a:ext>
                  </a:extLst>
                </p14:cNvPr>
                <p14:cNvContentPartPr/>
                <p14:nvPr/>
              </p14:nvContentPartPr>
              <p14:xfrm>
                <a:off x="5977710" y="4198890"/>
                <a:ext cx="169200" cy="379080"/>
              </p14:xfrm>
            </p:contentPart>
          </mc:Choice>
          <mc:Fallback xmlns="">
            <p:pic>
              <p:nvPicPr>
                <p:cNvPr id="847878" name="墨迹 847877">
                  <a:extLst>
                    <a:ext uri="{FF2B5EF4-FFF2-40B4-BE49-F238E27FC236}">
                      <a16:creationId xmlns:a16="http://schemas.microsoft.com/office/drawing/2014/main" id="{51357FF2-705F-4ACD-869E-33624E763152}"/>
                    </a:ext>
                  </a:extLst>
                </p:cNvPr>
                <p:cNvPicPr/>
                <p:nvPr/>
              </p:nvPicPr>
              <p:blipFill>
                <a:blip r:embed="rId130"/>
                <a:stretch>
                  <a:fillRect/>
                </a:stretch>
              </p:blipFill>
              <p:spPr>
                <a:xfrm>
                  <a:off x="5959710" y="4180890"/>
                  <a:ext cx="2048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7879" name="墨迹 847878">
                  <a:extLst>
                    <a:ext uri="{FF2B5EF4-FFF2-40B4-BE49-F238E27FC236}">
                      <a16:creationId xmlns:a16="http://schemas.microsoft.com/office/drawing/2014/main" id="{24AF13BF-F73E-40F7-8089-8CFB8D5E725D}"/>
                    </a:ext>
                  </a:extLst>
                </p14:cNvPr>
                <p14:cNvContentPartPr/>
                <p14:nvPr/>
              </p14:nvContentPartPr>
              <p14:xfrm>
                <a:off x="6055110" y="4352610"/>
                <a:ext cx="54000" cy="20880"/>
              </p14:xfrm>
            </p:contentPart>
          </mc:Choice>
          <mc:Fallback xmlns="">
            <p:pic>
              <p:nvPicPr>
                <p:cNvPr id="847879" name="墨迹 847878">
                  <a:extLst>
                    <a:ext uri="{FF2B5EF4-FFF2-40B4-BE49-F238E27FC236}">
                      <a16:creationId xmlns:a16="http://schemas.microsoft.com/office/drawing/2014/main" id="{24AF13BF-F73E-40F7-8089-8CFB8D5E725D}"/>
                    </a:ext>
                  </a:extLst>
                </p:cNvPr>
                <p:cNvPicPr/>
                <p:nvPr/>
              </p:nvPicPr>
              <p:blipFill>
                <a:blip r:embed="rId132"/>
                <a:stretch>
                  <a:fillRect/>
                </a:stretch>
              </p:blipFill>
              <p:spPr>
                <a:xfrm>
                  <a:off x="6037110" y="4334610"/>
                  <a:ext cx="89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47880" name="墨迹 847879">
                  <a:extLst>
                    <a:ext uri="{FF2B5EF4-FFF2-40B4-BE49-F238E27FC236}">
                      <a16:creationId xmlns:a16="http://schemas.microsoft.com/office/drawing/2014/main" id="{5F899DE0-7284-4689-9840-36DB4425FACD}"/>
                    </a:ext>
                  </a:extLst>
                </p14:cNvPr>
                <p14:cNvContentPartPr/>
                <p14:nvPr/>
              </p14:nvContentPartPr>
              <p14:xfrm>
                <a:off x="6056190" y="4379250"/>
                <a:ext cx="103320" cy="161280"/>
              </p14:xfrm>
            </p:contentPart>
          </mc:Choice>
          <mc:Fallback xmlns="">
            <p:pic>
              <p:nvPicPr>
                <p:cNvPr id="847880" name="墨迹 847879">
                  <a:extLst>
                    <a:ext uri="{FF2B5EF4-FFF2-40B4-BE49-F238E27FC236}">
                      <a16:creationId xmlns:a16="http://schemas.microsoft.com/office/drawing/2014/main" id="{5F899DE0-7284-4689-9840-36DB4425FACD}"/>
                    </a:ext>
                  </a:extLst>
                </p:cNvPr>
                <p:cNvPicPr/>
                <p:nvPr/>
              </p:nvPicPr>
              <p:blipFill>
                <a:blip r:embed="rId134"/>
                <a:stretch>
                  <a:fillRect/>
                </a:stretch>
              </p:blipFill>
              <p:spPr>
                <a:xfrm>
                  <a:off x="6038550" y="4361250"/>
                  <a:ext cx="138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7881" name="墨迹 847880">
                  <a:extLst>
                    <a:ext uri="{FF2B5EF4-FFF2-40B4-BE49-F238E27FC236}">
                      <a16:creationId xmlns:a16="http://schemas.microsoft.com/office/drawing/2014/main" id="{68E0F415-EA37-4B4F-868C-C6489332A982}"/>
                    </a:ext>
                  </a:extLst>
                </p14:cNvPr>
                <p14:cNvContentPartPr/>
                <p14:nvPr/>
              </p14:nvContentPartPr>
              <p14:xfrm>
                <a:off x="6277230" y="4203570"/>
                <a:ext cx="108000" cy="38880"/>
              </p14:xfrm>
            </p:contentPart>
          </mc:Choice>
          <mc:Fallback xmlns="">
            <p:pic>
              <p:nvPicPr>
                <p:cNvPr id="847881" name="墨迹 847880">
                  <a:extLst>
                    <a:ext uri="{FF2B5EF4-FFF2-40B4-BE49-F238E27FC236}">
                      <a16:creationId xmlns:a16="http://schemas.microsoft.com/office/drawing/2014/main" id="{68E0F415-EA37-4B4F-868C-C6489332A982}"/>
                    </a:ext>
                  </a:extLst>
                </p:cNvPr>
                <p:cNvPicPr/>
                <p:nvPr/>
              </p:nvPicPr>
              <p:blipFill>
                <a:blip r:embed="rId136"/>
                <a:stretch>
                  <a:fillRect/>
                </a:stretch>
              </p:blipFill>
              <p:spPr>
                <a:xfrm>
                  <a:off x="6259590" y="4185570"/>
                  <a:ext cx="143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7882" name="墨迹 847881">
                  <a:extLst>
                    <a:ext uri="{FF2B5EF4-FFF2-40B4-BE49-F238E27FC236}">
                      <a16:creationId xmlns:a16="http://schemas.microsoft.com/office/drawing/2014/main" id="{D7E9037A-CBE0-4774-9C2D-6B0CC33543F2}"/>
                    </a:ext>
                  </a:extLst>
                </p14:cNvPr>
                <p14:cNvContentPartPr/>
                <p14:nvPr/>
              </p14:nvContentPartPr>
              <p14:xfrm>
                <a:off x="6254910" y="4200690"/>
                <a:ext cx="106200" cy="240120"/>
              </p14:xfrm>
            </p:contentPart>
          </mc:Choice>
          <mc:Fallback xmlns="">
            <p:pic>
              <p:nvPicPr>
                <p:cNvPr id="847882" name="墨迹 847881">
                  <a:extLst>
                    <a:ext uri="{FF2B5EF4-FFF2-40B4-BE49-F238E27FC236}">
                      <a16:creationId xmlns:a16="http://schemas.microsoft.com/office/drawing/2014/main" id="{D7E9037A-CBE0-4774-9C2D-6B0CC33543F2}"/>
                    </a:ext>
                  </a:extLst>
                </p:cNvPr>
                <p:cNvPicPr/>
                <p:nvPr/>
              </p:nvPicPr>
              <p:blipFill>
                <a:blip r:embed="rId138"/>
                <a:stretch>
                  <a:fillRect/>
                </a:stretch>
              </p:blipFill>
              <p:spPr>
                <a:xfrm>
                  <a:off x="6236910" y="4182690"/>
                  <a:ext cx="1418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7883" name="墨迹 847882">
                  <a:extLst>
                    <a:ext uri="{FF2B5EF4-FFF2-40B4-BE49-F238E27FC236}">
                      <a16:creationId xmlns:a16="http://schemas.microsoft.com/office/drawing/2014/main" id="{597BF5F9-6D53-4FE0-B533-793D426A7593}"/>
                    </a:ext>
                  </a:extLst>
                </p14:cNvPr>
                <p14:cNvContentPartPr/>
                <p14:nvPr/>
              </p14:nvContentPartPr>
              <p14:xfrm>
                <a:off x="6262470" y="4313010"/>
                <a:ext cx="129240" cy="154800"/>
              </p14:xfrm>
            </p:contentPart>
          </mc:Choice>
          <mc:Fallback xmlns="">
            <p:pic>
              <p:nvPicPr>
                <p:cNvPr id="847883" name="墨迹 847882">
                  <a:extLst>
                    <a:ext uri="{FF2B5EF4-FFF2-40B4-BE49-F238E27FC236}">
                      <a16:creationId xmlns:a16="http://schemas.microsoft.com/office/drawing/2014/main" id="{597BF5F9-6D53-4FE0-B533-793D426A7593}"/>
                    </a:ext>
                  </a:extLst>
                </p:cNvPr>
                <p:cNvPicPr/>
                <p:nvPr/>
              </p:nvPicPr>
              <p:blipFill>
                <a:blip r:embed="rId140"/>
                <a:stretch>
                  <a:fillRect/>
                </a:stretch>
              </p:blipFill>
              <p:spPr>
                <a:xfrm>
                  <a:off x="6244830" y="4295010"/>
                  <a:ext cx="164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7884" name="墨迹 847883">
                  <a:extLst>
                    <a:ext uri="{FF2B5EF4-FFF2-40B4-BE49-F238E27FC236}">
                      <a16:creationId xmlns:a16="http://schemas.microsoft.com/office/drawing/2014/main" id="{285AE2FE-3E46-43D5-8B95-F93D56695F59}"/>
                    </a:ext>
                  </a:extLst>
                </p14:cNvPr>
                <p14:cNvContentPartPr/>
                <p14:nvPr/>
              </p14:nvContentPartPr>
              <p14:xfrm>
                <a:off x="6198030" y="4474290"/>
                <a:ext cx="248040" cy="34560"/>
              </p14:xfrm>
            </p:contentPart>
          </mc:Choice>
          <mc:Fallback xmlns="">
            <p:pic>
              <p:nvPicPr>
                <p:cNvPr id="847884" name="墨迹 847883">
                  <a:extLst>
                    <a:ext uri="{FF2B5EF4-FFF2-40B4-BE49-F238E27FC236}">
                      <a16:creationId xmlns:a16="http://schemas.microsoft.com/office/drawing/2014/main" id="{285AE2FE-3E46-43D5-8B95-F93D56695F59}"/>
                    </a:ext>
                  </a:extLst>
                </p:cNvPr>
                <p:cNvPicPr/>
                <p:nvPr/>
              </p:nvPicPr>
              <p:blipFill>
                <a:blip r:embed="rId142"/>
                <a:stretch>
                  <a:fillRect/>
                </a:stretch>
              </p:blipFill>
              <p:spPr>
                <a:xfrm>
                  <a:off x="6180390" y="4456650"/>
                  <a:ext cx="2836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47885" name="墨迹 847884">
                  <a:extLst>
                    <a:ext uri="{FF2B5EF4-FFF2-40B4-BE49-F238E27FC236}">
                      <a16:creationId xmlns:a16="http://schemas.microsoft.com/office/drawing/2014/main" id="{9A7F9FFD-E9C8-4206-ABC1-8C0D945ECAB0}"/>
                    </a:ext>
                  </a:extLst>
                </p14:cNvPr>
                <p14:cNvContentPartPr/>
                <p14:nvPr/>
              </p14:nvContentPartPr>
              <p14:xfrm>
                <a:off x="6432390" y="4198530"/>
                <a:ext cx="136080" cy="304920"/>
              </p14:xfrm>
            </p:contentPart>
          </mc:Choice>
          <mc:Fallback xmlns="">
            <p:pic>
              <p:nvPicPr>
                <p:cNvPr id="847885" name="墨迹 847884">
                  <a:extLst>
                    <a:ext uri="{FF2B5EF4-FFF2-40B4-BE49-F238E27FC236}">
                      <a16:creationId xmlns:a16="http://schemas.microsoft.com/office/drawing/2014/main" id="{9A7F9FFD-E9C8-4206-ABC1-8C0D945ECAB0}"/>
                    </a:ext>
                  </a:extLst>
                </p:cNvPr>
                <p:cNvPicPr/>
                <p:nvPr/>
              </p:nvPicPr>
              <p:blipFill>
                <a:blip r:embed="rId144"/>
                <a:stretch>
                  <a:fillRect/>
                </a:stretch>
              </p:blipFill>
              <p:spPr>
                <a:xfrm>
                  <a:off x="6414750" y="4180890"/>
                  <a:ext cx="171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47886" name="墨迹 847885">
                  <a:extLst>
                    <a:ext uri="{FF2B5EF4-FFF2-40B4-BE49-F238E27FC236}">
                      <a16:creationId xmlns:a16="http://schemas.microsoft.com/office/drawing/2014/main" id="{A8A9060C-434A-439C-AF82-1038AEE0302F}"/>
                    </a:ext>
                  </a:extLst>
                </p14:cNvPr>
                <p14:cNvContentPartPr/>
                <p14:nvPr/>
              </p14:nvContentPartPr>
              <p14:xfrm>
                <a:off x="6572790" y="4172250"/>
                <a:ext cx="128880" cy="158760"/>
              </p14:xfrm>
            </p:contentPart>
          </mc:Choice>
          <mc:Fallback xmlns="">
            <p:pic>
              <p:nvPicPr>
                <p:cNvPr id="847886" name="墨迹 847885">
                  <a:extLst>
                    <a:ext uri="{FF2B5EF4-FFF2-40B4-BE49-F238E27FC236}">
                      <a16:creationId xmlns:a16="http://schemas.microsoft.com/office/drawing/2014/main" id="{A8A9060C-434A-439C-AF82-1038AEE0302F}"/>
                    </a:ext>
                  </a:extLst>
                </p:cNvPr>
                <p:cNvPicPr/>
                <p:nvPr/>
              </p:nvPicPr>
              <p:blipFill>
                <a:blip r:embed="rId146"/>
                <a:stretch>
                  <a:fillRect/>
                </a:stretch>
              </p:blipFill>
              <p:spPr>
                <a:xfrm>
                  <a:off x="6555150" y="4154250"/>
                  <a:ext cx="1645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47887" name="墨迹 847886">
                  <a:extLst>
                    <a:ext uri="{FF2B5EF4-FFF2-40B4-BE49-F238E27FC236}">
                      <a16:creationId xmlns:a16="http://schemas.microsoft.com/office/drawing/2014/main" id="{99B4AFA6-B3A7-4A80-B545-BDAF6108AB1B}"/>
                    </a:ext>
                  </a:extLst>
                </p14:cNvPr>
                <p14:cNvContentPartPr/>
                <p14:nvPr/>
              </p14:nvContentPartPr>
              <p14:xfrm>
                <a:off x="6658110" y="4317690"/>
                <a:ext cx="16200" cy="231120"/>
              </p14:xfrm>
            </p:contentPart>
          </mc:Choice>
          <mc:Fallback xmlns="">
            <p:pic>
              <p:nvPicPr>
                <p:cNvPr id="847887" name="墨迹 847886">
                  <a:extLst>
                    <a:ext uri="{FF2B5EF4-FFF2-40B4-BE49-F238E27FC236}">
                      <a16:creationId xmlns:a16="http://schemas.microsoft.com/office/drawing/2014/main" id="{99B4AFA6-B3A7-4A80-B545-BDAF6108AB1B}"/>
                    </a:ext>
                  </a:extLst>
                </p:cNvPr>
                <p:cNvPicPr/>
                <p:nvPr/>
              </p:nvPicPr>
              <p:blipFill>
                <a:blip r:embed="rId148"/>
                <a:stretch>
                  <a:fillRect/>
                </a:stretch>
              </p:blipFill>
              <p:spPr>
                <a:xfrm>
                  <a:off x="6640110" y="4299690"/>
                  <a:ext cx="51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47888" name="墨迹 847887">
                  <a:extLst>
                    <a:ext uri="{FF2B5EF4-FFF2-40B4-BE49-F238E27FC236}">
                      <a16:creationId xmlns:a16="http://schemas.microsoft.com/office/drawing/2014/main" id="{B156BE3A-3603-4119-9636-E7C17CDF63A0}"/>
                    </a:ext>
                  </a:extLst>
                </p14:cNvPr>
                <p14:cNvContentPartPr/>
                <p14:nvPr/>
              </p14:nvContentPartPr>
              <p14:xfrm>
                <a:off x="6678270" y="4364490"/>
                <a:ext cx="82440" cy="126720"/>
              </p14:xfrm>
            </p:contentPart>
          </mc:Choice>
          <mc:Fallback xmlns="">
            <p:pic>
              <p:nvPicPr>
                <p:cNvPr id="847888" name="墨迹 847887">
                  <a:extLst>
                    <a:ext uri="{FF2B5EF4-FFF2-40B4-BE49-F238E27FC236}">
                      <a16:creationId xmlns:a16="http://schemas.microsoft.com/office/drawing/2014/main" id="{B156BE3A-3603-4119-9636-E7C17CDF63A0}"/>
                    </a:ext>
                  </a:extLst>
                </p:cNvPr>
                <p:cNvPicPr/>
                <p:nvPr/>
              </p:nvPicPr>
              <p:blipFill>
                <a:blip r:embed="rId150"/>
                <a:stretch>
                  <a:fillRect/>
                </a:stretch>
              </p:blipFill>
              <p:spPr>
                <a:xfrm>
                  <a:off x="6660270" y="4346490"/>
                  <a:ext cx="118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47889" name="墨迹 847888">
                  <a:extLst>
                    <a:ext uri="{FF2B5EF4-FFF2-40B4-BE49-F238E27FC236}">
                      <a16:creationId xmlns:a16="http://schemas.microsoft.com/office/drawing/2014/main" id="{C18DB412-947D-468D-A9D6-CC9C3CC72288}"/>
                    </a:ext>
                  </a:extLst>
                </p14:cNvPr>
                <p14:cNvContentPartPr/>
                <p14:nvPr/>
              </p14:nvContentPartPr>
              <p14:xfrm>
                <a:off x="6847830" y="4271250"/>
                <a:ext cx="19800" cy="246240"/>
              </p14:xfrm>
            </p:contentPart>
          </mc:Choice>
          <mc:Fallback xmlns="">
            <p:pic>
              <p:nvPicPr>
                <p:cNvPr id="847889" name="墨迹 847888">
                  <a:extLst>
                    <a:ext uri="{FF2B5EF4-FFF2-40B4-BE49-F238E27FC236}">
                      <a16:creationId xmlns:a16="http://schemas.microsoft.com/office/drawing/2014/main" id="{C18DB412-947D-468D-A9D6-CC9C3CC72288}"/>
                    </a:ext>
                  </a:extLst>
                </p:cNvPr>
                <p:cNvPicPr/>
                <p:nvPr/>
              </p:nvPicPr>
              <p:blipFill>
                <a:blip r:embed="rId152"/>
                <a:stretch>
                  <a:fillRect/>
                </a:stretch>
              </p:blipFill>
              <p:spPr>
                <a:xfrm>
                  <a:off x="6830190" y="4253610"/>
                  <a:ext cx="55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47890" name="墨迹 847889">
                  <a:extLst>
                    <a:ext uri="{FF2B5EF4-FFF2-40B4-BE49-F238E27FC236}">
                      <a16:creationId xmlns:a16="http://schemas.microsoft.com/office/drawing/2014/main" id="{FE71B209-335B-4623-A224-DA7E59865AE0}"/>
                    </a:ext>
                  </a:extLst>
                </p14:cNvPr>
                <p14:cNvContentPartPr/>
                <p14:nvPr/>
              </p14:nvContentPartPr>
              <p14:xfrm>
                <a:off x="6872670" y="4227690"/>
                <a:ext cx="183600" cy="374040"/>
              </p14:xfrm>
            </p:contentPart>
          </mc:Choice>
          <mc:Fallback xmlns="">
            <p:pic>
              <p:nvPicPr>
                <p:cNvPr id="847890" name="墨迹 847889">
                  <a:extLst>
                    <a:ext uri="{FF2B5EF4-FFF2-40B4-BE49-F238E27FC236}">
                      <a16:creationId xmlns:a16="http://schemas.microsoft.com/office/drawing/2014/main" id="{FE71B209-335B-4623-A224-DA7E59865AE0}"/>
                    </a:ext>
                  </a:extLst>
                </p:cNvPr>
                <p:cNvPicPr/>
                <p:nvPr/>
              </p:nvPicPr>
              <p:blipFill>
                <a:blip r:embed="rId154"/>
                <a:stretch>
                  <a:fillRect/>
                </a:stretch>
              </p:blipFill>
              <p:spPr>
                <a:xfrm>
                  <a:off x="6855030" y="4210050"/>
                  <a:ext cx="21924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47891" name="墨迹 847890">
                  <a:extLst>
                    <a:ext uri="{FF2B5EF4-FFF2-40B4-BE49-F238E27FC236}">
                      <a16:creationId xmlns:a16="http://schemas.microsoft.com/office/drawing/2014/main" id="{728747C6-7378-4166-8479-25C6B3E6F315}"/>
                    </a:ext>
                  </a:extLst>
                </p14:cNvPr>
                <p14:cNvContentPartPr/>
                <p14:nvPr/>
              </p14:nvContentPartPr>
              <p14:xfrm>
                <a:off x="6891750" y="4342530"/>
                <a:ext cx="108720" cy="38160"/>
              </p14:xfrm>
            </p:contentPart>
          </mc:Choice>
          <mc:Fallback xmlns="">
            <p:pic>
              <p:nvPicPr>
                <p:cNvPr id="847891" name="墨迹 847890">
                  <a:extLst>
                    <a:ext uri="{FF2B5EF4-FFF2-40B4-BE49-F238E27FC236}">
                      <a16:creationId xmlns:a16="http://schemas.microsoft.com/office/drawing/2014/main" id="{728747C6-7378-4166-8479-25C6B3E6F315}"/>
                    </a:ext>
                  </a:extLst>
                </p:cNvPr>
                <p:cNvPicPr/>
                <p:nvPr/>
              </p:nvPicPr>
              <p:blipFill>
                <a:blip r:embed="rId156"/>
                <a:stretch>
                  <a:fillRect/>
                </a:stretch>
              </p:blipFill>
              <p:spPr>
                <a:xfrm>
                  <a:off x="6873750" y="4324530"/>
                  <a:ext cx="144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47892" name="墨迹 847891">
                  <a:extLst>
                    <a:ext uri="{FF2B5EF4-FFF2-40B4-BE49-F238E27FC236}">
                      <a16:creationId xmlns:a16="http://schemas.microsoft.com/office/drawing/2014/main" id="{EED37AED-3750-4958-8EC4-7C09950ECE2F}"/>
                    </a:ext>
                  </a:extLst>
                </p14:cNvPr>
                <p14:cNvContentPartPr/>
                <p14:nvPr/>
              </p14:nvContentPartPr>
              <p14:xfrm>
                <a:off x="6848550" y="4400850"/>
                <a:ext cx="146520" cy="59040"/>
              </p14:xfrm>
            </p:contentPart>
          </mc:Choice>
          <mc:Fallback xmlns="">
            <p:pic>
              <p:nvPicPr>
                <p:cNvPr id="847892" name="墨迹 847891">
                  <a:extLst>
                    <a:ext uri="{FF2B5EF4-FFF2-40B4-BE49-F238E27FC236}">
                      <a16:creationId xmlns:a16="http://schemas.microsoft.com/office/drawing/2014/main" id="{EED37AED-3750-4958-8EC4-7C09950ECE2F}"/>
                    </a:ext>
                  </a:extLst>
                </p:cNvPr>
                <p:cNvPicPr/>
                <p:nvPr/>
              </p:nvPicPr>
              <p:blipFill>
                <a:blip r:embed="rId158"/>
                <a:stretch>
                  <a:fillRect/>
                </a:stretch>
              </p:blipFill>
              <p:spPr>
                <a:xfrm>
                  <a:off x="6830550" y="4383210"/>
                  <a:ext cx="182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47893" name="墨迹 847892">
                  <a:extLst>
                    <a:ext uri="{FF2B5EF4-FFF2-40B4-BE49-F238E27FC236}">
                      <a16:creationId xmlns:a16="http://schemas.microsoft.com/office/drawing/2014/main" id="{654B0082-3F02-4025-BCE6-91DE862E93F3}"/>
                    </a:ext>
                  </a:extLst>
                </p14:cNvPr>
                <p14:cNvContentPartPr/>
                <p14:nvPr/>
              </p14:nvContentPartPr>
              <p14:xfrm>
                <a:off x="6921270" y="4313010"/>
                <a:ext cx="33480" cy="259200"/>
              </p14:xfrm>
            </p:contentPart>
          </mc:Choice>
          <mc:Fallback xmlns="">
            <p:pic>
              <p:nvPicPr>
                <p:cNvPr id="847893" name="墨迹 847892">
                  <a:extLst>
                    <a:ext uri="{FF2B5EF4-FFF2-40B4-BE49-F238E27FC236}">
                      <a16:creationId xmlns:a16="http://schemas.microsoft.com/office/drawing/2014/main" id="{654B0082-3F02-4025-BCE6-91DE862E93F3}"/>
                    </a:ext>
                  </a:extLst>
                </p:cNvPr>
                <p:cNvPicPr/>
                <p:nvPr/>
              </p:nvPicPr>
              <p:blipFill>
                <a:blip r:embed="rId160"/>
                <a:stretch>
                  <a:fillRect/>
                </a:stretch>
              </p:blipFill>
              <p:spPr>
                <a:xfrm>
                  <a:off x="6903270" y="4295370"/>
                  <a:ext cx="69120" cy="294840"/>
                </a:xfrm>
                <a:prstGeom prst="rect">
                  <a:avLst/>
                </a:prstGeom>
              </p:spPr>
            </p:pic>
          </mc:Fallback>
        </mc:AlternateContent>
      </p:grpSp>
      <p:grpSp>
        <p:nvGrpSpPr>
          <p:cNvPr id="847900" name="组合 847899">
            <a:extLst>
              <a:ext uri="{FF2B5EF4-FFF2-40B4-BE49-F238E27FC236}">
                <a16:creationId xmlns:a16="http://schemas.microsoft.com/office/drawing/2014/main" id="{252449A9-77B2-42C8-8DCB-E1784FE463E3}"/>
              </a:ext>
            </a:extLst>
          </p:cNvPr>
          <p:cNvGrpSpPr/>
          <p:nvPr/>
        </p:nvGrpSpPr>
        <p:grpSpPr>
          <a:xfrm>
            <a:off x="7194150" y="4202130"/>
            <a:ext cx="318600" cy="389520"/>
            <a:chOff x="7194150" y="4202130"/>
            <a:chExt cx="318600" cy="389520"/>
          </a:xfrm>
        </p:grpSpPr>
        <mc:AlternateContent xmlns:mc="http://schemas.openxmlformats.org/markup-compatibility/2006" xmlns:p14="http://schemas.microsoft.com/office/powerpoint/2010/main">
          <mc:Choice Requires="p14">
            <p:contentPart p14:bwMode="auto" r:id="rId161">
              <p14:nvContentPartPr>
                <p14:cNvPr id="847895" name="墨迹 847894">
                  <a:extLst>
                    <a:ext uri="{FF2B5EF4-FFF2-40B4-BE49-F238E27FC236}">
                      <a16:creationId xmlns:a16="http://schemas.microsoft.com/office/drawing/2014/main" id="{3B50C199-AA14-4595-9842-DF9C26B4970D}"/>
                    </a:ext>
                  </a:extLst>
                </p14:cNvPr>
                <p14:cNvContentPartPr/>
                <p14:nvPr/>
              </p14:nvContentPartPr>
              <p14:xfrm>
                <a:off x="7208910" y="4202130"/>
                <a:ext cx="131040" cy="362160"/>
              </p14:xfrm>
            </p:contentPart>
          </mc:Choice>
          <mc:Fallback xmlns="">
            <p:pic>
              <p:nvPicPr>
                <p:cNvPr id="847895" name="墨迹 847894">
                  <a:extLst>
                    <a:ext uri="{FF2B5EF4-FFF2-40B4-BE49-F238E27FC236}">
                      <a16:creationId xmlns:a16="http://schemas.microsoft.com/office/drawing/2014/main" id="{3B50C199-AA14-4595-9842-DF9C26B4970D}"/>
                    </a:ext>
                  </a:extLst>
                </p:cNvPr>
                <p:cNvPicPr/>
                <p:nvPr/>
              </p:nvPicPr>
              <p:blipFill>
                <a:blip r:embed="rId162"/>
                <a:stretch>
                  <a:fillRect/>
                </a:stretch>
              </p:blipFill>
              <p:spPr>
                <a:xfrm>
                  <a:off x="7191270" y="4184130"/>
                  <a:ext cx="166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7896" name="墨迹 847895">
                  <a:extLst>
                    <a:ext uri="{FF2B5EF4-FFF2-40B4-BE49-F238E27FC236}">
                      <a16:creationId xmlns:a16="http://schemas.microsoft.com/office/drawing/2014/main" id="{33B0040C-2145-430B-9C0D-79AFA3BEFFB7}"/>
                    </a:ext>
                  </a:extLst>
                </p14:cNvPr>
                <p14:cNvContentPartPr/>
                <p14:nvPr/>
              </p14:nvContentPartPr>
              <p14:xfrm>
                <a:off x="7236990" y="4458810"/>
                <a:ext cx="28800" cy="28800"/>
              </p14:xfrm>
            </p:contentPart>
          </mc:Choice>
          <mc:Fallback xmlns="">
            <p:pic>
              <p:nvPicPr>
                <p:cNvPr id="847896" name="墨迹 847895">
                  <a:extLst>
                    <a:ext uri="{FF2B5EF4-FFF2-40B4-BE49-F238E27FC236}">
                      <a16:creationId xmlns:a16="http://schemas.microsoft.com/office/drawing/2014/main" id="{33B0040C-2145-430B-9C0D-79AFA3BEFFB7}"/>
                    </a:ext>
                  </a:extLst>
                </p:cNvPr>
                <p:cNvPicPr/>
                <p:nvPr/>
              </p:nvPicPr>
              <p:blipFill>
                <a:blip r:embed="rId164"/>
                <a:stretch>
                  <a:fillRect/>
                </a:stretch>
              </p:blipFill>
              <p:spPr>
                <a:xfrm>
                  <a:off x="7218990" y="4441170"/>
                  <a:ext cx="644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47897" name="墨迹 847896">
                  <a:extLst>
                    <a:ext uri="{FF2B5EF4-FFF2-40B4-BE49-F238E27FC236}">
                      <a16:creationId xmlns:a16="http://schemas.microsoft.com/office/drawing/2014/main" id="{25F50BDA-D353-4547-86FE-E9D1B4BF48B9}"/>
                    </a:ext>
                  </a:extLst>
                </p14:cNvPr>
                <p14:cNvContentPartPr/>
                <p14:nvPr/>
              </p14:nvContentPartPr>
              <p14:xfrm>
                <a:off x="7194150" y="4477890"/>
                <a:ext cx="89640" cy="54000"/>
              </p14:xfrm>
            </p:contentPart>
          </mc:Choice>
          <mc:Fallback xmlns="">
            <p:pic>
              <p:nvPicPr>
                <p:cNvPr id="847897" name="墨迹 847896">
                  <a:extLst>
                    <a:ext uri="{FF2B5EF4-FFF2-40B4-BE49-F238E27FC236}">
                      <a16:creationId xmlns:a16="http://schemas.microsoft.com/office/drawing/2014/main" id="{25F50BDA-D353-4547-86FE-E9D1B4BF48B9}"/>
                    </a:ext>
                  </a:extLst>
                </p:cNvPr>
                <p:cNvPicPr/>
                <p:nvPr/>
              </p:nvPicPr>
              <p:blipFill>
                <a:blip r:embed="rId166"/>
                <a:stretch>
                  <a:fillRect/>
                </a:stretch>
              </p:blipFill>
              <p:spPr>
                <a:xfrm>
                  <a:off x="7176510" y="4459890"/>
                  <a:ext cx="125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47898" name="墨迹 847897">
                  <a:extLst>
                    <a:ext uri="{FF2B5EF4-FFF2-40B4-BE49-F238E27FC236}">
                      <a16:creationId xmlns:a16="http://schemas.microsoft.com/office/drawing/2014/main" id="{422F4B3A-9EE6-4240-8682-6301093586CF}"/>
                    </a:ext>
                  </a:extLst>
                </p14:cNvPr>
                <p14:cNvContentPartPr/>
                <p14:nvPr/>
              </p14:nvContentPartPr>
              <p14:xfrm>
                <a:off x="7347510" y="4212930"/>
                <a:ext cx="165240" cy="378720"/>
              </p14:xfrm>
            </p:contentPart>
          </mc:Choice>
          <mc:Fallback xmlns="">
            <p:pic>
              <p:nvPicPr>
                <p:cNvPr id="847898" name="墨迹 847897">
                  <a:extLst>
                    <a:ext uri="{FF2B5EF4-FFF2-40B4-BE49-F238E27FC236}">
                      <a16:creationId xmlns:a16="http://schemas.microsoft.com/office/drawing/2014/main" id="{422F4B3A-9EE6-4240-8682-6301093586CF}"/>
                    </a:ext>
                  </a:extLst>
                </p:cNvPr>
                <p:cNvPicPr/>
                <p:nvPr/>
              </p:nvPicPr>
              <p:blipFill>
                <a:blip r:embed="rId168"/>
                <a:stretch>
                  <a:fillRect/>
                </a:stretch>
              </p:blipFill>
              <p:spPr>
                <a:xfrm>
                  <a:off x="7329510" y="4195290"/>
                  <a:ext cx="2008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47899" name="墨迹 847898">
                  <a:extLst>
                    <a:ext uri="{FF2B5EF4-FFF2-40B4-BE49-F238E27FC236}">
                      <a16:creationId xmlns:a16="http://schemas.microsoft.com/office/drawing/2014/main" id="{3CDA930F-8607-435A-ADA7-7F2693258F29}"/>
                    </a:ext>
                  </a:extLst>
                </p14:cNvPr>
                <p14:cNvContentPartPr/>
                <p14:nvPr/>
              </p14:nvContentPartPr>
              <p14:xfrm>
                <a:off x="7349670" y="4488690"/>
                <a:ext cx="134640" cy="67680"/>
              </p14:xfrm>
            </p:contentPart>
          </mc:Choice>
          <mc:Fallback xmlns="">
            <p:pic>
              <p:nvPicPr>
                <p:cNvPr id="847899" name="墨迹 847898">
                  <a:extLst>
                    <a:ext uri="{FF2B5EF4-FFF2-40B4-BE49-F238E27FC236}">
                      <a16:creationId xmlns:a16="http://schemas.microsoft.com/office/drawing/2014/main" id="{3CDA930F-8607-435A-ADA7-7F2693258F29}"/>
                    </a:ext>
                  </a:extLst>
                </p:cNvPr>
                <p:cNvPicPr/>
                <p:nvPr/>
              </p:nvPicPr>
              <p:blipFill>
                <a:blip r:embed="rId170"/>
                <a:stretch>
                  <a:fillRect/>
                </a:stretch>
              </p:blipFill>
              <p:spPr>
                <a:xfrm>
                  <a:off x="7332030" y="4470690"/>
                  <a:ext cx="170280" cy="103320"/>
                </a:xfrm>
                <a:prstGeom prst="rect">
                  <a:avLst/>
                </a:prstGeom>
              </p:spPr>
            </p:pic>
          </mc:Fallback>
        </mc:AlternateContent>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8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78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7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5" name="Rectangle 3"/>
          <p:cNvSpPr>
            <a:spLocks noGrp="1" noChangeArrowheads="1"/>
          </p:cNvSpPr>
          <p:nvPr>
            <p:ph idx="1"/>
          </p:nvPr>
        </p:nvSpPr>
        <p:spPr>
          <a:xfrm>
            <a:off x="866775" y="1130300"/>
            <a:ext cx="7772400" cy="4800600"/>
          </a:xfrm>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The conversion rate is low </a:t>
            </a:r>
            <a:r>
              <a:rPr kumimoji="0"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mn-cs"/>
              </a:rPr>
              <a:t>(4 orders of magnitude lower than that of bacteria)</a:t>
            </a:r>
          </a:p>
          <a:p>
            <a:pPr marL="914400" marR="0" lvl="1" indent="-457200" algn="l" defTabSz="914400" rtl="0" eaLnBrk="1" fontAlgn="base" latinLnBrk="0" hangingPunct="1">
              <a:lnSpc>
                <a:spcPct val="130000"/>
              </a:lnSpc>
              <a:spcBef>
                <a:spcPct val="20000"/>
              </a:spcBef>
              <a:spcAft>
                <a:spcPct val="0"/>
              </a:spcAft>
              <a:buClrTx/>
              <a:buSzTx/>
              <a:buFont typeface="+mj-ea"/>
              <a:buAutoNum type="circleNumDbPlain"/>
              <a:defRPr/>
            </a:pPr>
            <a:r>
              <a:rPr kumimoji="0" 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mn-cs"/>
              </a:rPr>
              <a:t>co-</a:t>
            </a:r>
            <a:r>
              <a:rPr kumimoji="0"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mn-cs"/>
              </a:rPr>
              <a:t>transformation</a:t>
            </a:r>
          </a:p>
          <a:p>
            <a:pPr marL="914400" marR="0" lvl="1" indent="-457200" algn="l" defTabSz="914400" rtl="0" eaLnBrk="1" fontAlgn="base" latinLnBrk="0" hangingPunct="1">
              <a:lnSpc>
                <a:spcPct val="130000"/>
              </a:lnSpc>
              <a:spcBef>
                <a:spcPct val="20000"/>
              </a:spcBef>
              <a:spcAft>
                <a:spcPct val="0"/>
              </a:spcAft>
              <a:buClrTx/>
              <a:buSzTx/>
              <a:buFont typeface="+mj-ea"/>
              <a:buAutoNum type="circleNumDbPlain"/>
              <a:defRPr/>
            </a:pPr>
            <a:r>
              <a:rPr kumimoji="0"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mn-ea"/>
                <a:cs typeface="+mn-cs"/>
              </a:rPr>
              <a:t>Yeast mating: transfer bait protein carrier and target protein vector into different conjugated haploid yeast.</a:t>
            </a:r>
          </a:p>
        </p:txBody>
      </p:sp>
      <p:sp>
        <p:nvSpPr>
          <p:cNvPr id="3" name="Rectangle 2"/>
          <p:cNvSpPr>
            <a:spLocks noGrp="1" noChangeArrowheads="1"/>
          </p:cNvSpPr>
          <p:nvPr>
            <p:ph type="title"/>
          </p:nvPr>
        </p:nvSpPr>
        <p:spPr>
          <a:xfrm>
            <a:off x="1496060" y="209550"/>
            <a:ext cx="7592695" cy="641350"/>
          </a:xfrm>
        </p:spPr>
        <p:txBody>
          <a:bodyPr vert="horz" wrap="square" lIns="91440" tIns="45720" rIns="91440" bIns="45720" numCol="1" anchor="ctr" anchorCtr="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Problems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mj-ea"/>
                <a:cs typeface="+mj-cs"/>
              </a:rPr>
              <a:t> and corresponding countermeasures</a:t>
            </a:r>
          </a:p>
        </p:txBody>
      </p:sp>
      <p:grpSp>
        <p:nvGrpSpPr>
          <p:cNvPr id="24" name="组合 23">
            <a:extLst>
              <a:ext uri="{FF2B5EF4-FFF2-40B4-BE49-F238E27FC236}">
                <a16:creationId xmlns:a16="http://schemas.microsoft.com/office/drawing/2014/main" id="{9CD6CA14-72FD-42A7-9783-24753F0147A9}"/>
              </a:ext>
            </a:extLst>
          </p:cNvPr>
          <p:cNvGrpSpPr/>
          <p:nvPr/>
        </p:nvGrpSpPr>
        <p:grpSpPr>
          <a:xfrm>
            <a:off x="5125590" y="1599330"/>
            <a:ext cx="1494720" cy="550080"/>
            <a:chOff x="5125590" y="1599330"/>
            <a:chExt cx="1494720" cy="5500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B77A1EE-F36D-4208-9160-180EC3A104D0}"/>
                    </a:ext>
                  </a:extLst>
                </p14:cNvPr>
                <p14:cNvContentPartPr/>
                <p14:nvPr/>
              </p14:nvContentPartPr>
              <p14:xfrm>
                <a:off x="5130990" y="1742970"/>
                <a:ext cx="148680" cy="35280"/>
              </p14:xfrm>
            </p:contentPart>
          </mc:Choice>
          <mc:Fallback xmlns="">
            <p:pic>
              <p:nvPicPr>
                <p:cNvPr id="2" name="墨迹 1">
                  <a:extLst>
                    <a:ext uri="{FF2B5EF4-FFF2-40B4-BE49-F238E27FC236}">
                      <a16:creationId xmlns:a16="http://schemas.microsoft.com/office/drawing/2014/main" id="{3B77A1EE-F36D-4208-9160-180EC3A104D0}"/>
                    </a:ext>
                  </a:extLst>
                </p:cNvPr>
                <p:cNvPicPr/>
                <p:nvPr/>
              </p:nvPicPr>
              <p:blipFill>
                <a:blip r:embed="rId4"/>
                <a:stretch>
                  <a:fillRect/>
                </a:stretch>
              </p:blipFill>
              <p:spPr>
                <a:xfrm>
                  <a:off x="5112990" y="1724970"/>
                  <a:ext cx="1843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C376A5E1-1E84-48B9-B80A-A77304E4715C}"/>
                    </a:ext>
                  </a:extLst>
                </p14:cNvPr>
                <p14:cNvContentPartPr/>
                <p14:nvPr/>
              </p14:nvContentPartPr>
              <p14:xfrm>
                <a:off x="5148630" y="1656210"/>
                <a:ext cx="178560" cy="252720"/>
              </p14:xfrm>
            </p:contentPart>
          </mc:Choice>
          <mc:Fallback xmlns="">
            <p:pic>
              <p:nvPicPr>
                <p:cNvPr id="4" name="墨迹 3">
                  <a:extLst>
                    <a:ext uri="{FF2B5EF4-FFF2-40B4-BE49-F238E27FC236}">
                      <a16:creationId xmlns:a16="http://schemas.microsoft.com/office/drawing/2014/main" id="{C376A5E1-1E84-48B9-B80A-A77304E4715C}"/>
                    </a:ext>
                  </a:extLst>
                </p:cNvPr>
                <p:cNvPicPr/>
                <p:nvPr/>
              </p:nvPicPr>
              <p:blipFill>
                <a:blip r:embed="rId6"/>
                <a:stretch>
                  <a:fillRect/>
                </a:stretch>
              </p:blipFill>
              <p:spPr>
                <a:xfrm>
                  <a:off x="5130630" y="1638210"/>
                  <a:ext cx="2142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F21E0542-17F8-4B24-AE07-F519BC5B6986}"/>
                    </a:ext>
                  </a:extLst>
                </p14:cNvPr>
                <p14:cNvContentPartPr/>
                <p14:nvPr/>
              </p14:nvContentPartPr>
              <p14:xfrm>
                <a:off x="5125590" y="1921530"/>
                <a:ext cx="217440" cy="55440"/>
              </p14:xfrm>
            </p:contentPart>
          </mc:Choice>
          <mc:Fallback xmlns="">
            <p:pic>
              <p:nvPicPr>
                <p:cNvPr id="5" name="墨迹 4">
                  <a:extLst>
                    <a:ext uri="{FF2B5EF4-FFF2-40B4-BE49-F238E27FC236}">
                      <a16:creationId xmlns:a16="http://schemas.microsoft.com/office/drawing/2014/main" id="{F21E0542-17F8-4B24-AE07-F519BC5B6986}"/>
                    </a:ext>
                  </a:extLst>
                </p:cNvPr>
                <p:cNvPicPr/>
                <p:nvPr/>
              </p:nvPicPr>
              <p:blipFill>
                <a:blip r:embed="rId8"/>
                <a:stretch>
                  <a:fillRect/>
                </a:stretch>
              </p:blipFill>
              <p:spPr>
                <a:xfrm>
                  <a:off x="5107590" y="1903530"/>
                  <a:ext cx="253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DAB5FF09-80D4-4E6B-ACF5-76D4B89B7217}"/>
                    </a:ext>
                  </a:extLst>
                </p14:cNvPr>
                <p14:cNvContentPartPr/>
                <p14:nvPr/>
              </p14:nvContentPartPr>
              <p14:xfrm>
                <a:off x="5250510" y="1823250"/>
                <a:ext cx="59400" cy="310320"/>
              </p14:xfrm>
            </p:contentPart>
          </mc:Choice>
          <mc:Fallback xmlns="">
            <p:pic>
              <p:nvPicPr>
                <p:cNvPr id="6" name="墨迹 5">
                  <a:extLst>
                    <a:ext uri="{FF2B5EF4-FFF2-40B4-BE49-F238E27FC236}">
                      <a16:creationId xmlns:a16="http://schemas.microsoft.com/office/drawing/2014/main" id="{DAB5FF09-80D4-4E6B-ACF5-76D4B89B7217}"/>
                    </a:ext>
                  </a:extLst>
                </p:cNvPr>
                <p:cNvPicPr/>
                <p:nvPr/>
              </p:nvPicPr>
              <p:blipFill>
                <a:blip r:embed="rId10"/>
                <a:stretch>
                  <a:fillRect/>
                </a:stretch>
              </p:blipFill>
              <p:spPr>
                <a:xfrm>
                  <a:off x="5232510" y="1805610"/>
                  <a:ext cx="950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CD47430C-B9DA-4E8D-866F-9AAB242F47D4}"/>
                    </a:ext>
                  </a:extLst>
                </p14:cNvPr>
                <p14:cNvContentPartPr/>
                <p14:nvPr/>
              </p14:nvContentPartPr>
              <p14:xfrm>
                <a:off x="5367510" y="1779690"/>
                <a:ext cx="174240" cy="115560"/>
              </p14:xfrm>
            </p:contentPart>
          </mc:Choice>
          <mc:Fallback xmlns="">
            <p:pic>
              <p:nvPicPr>
                <p:cNvPr id="7" name="墨迹 6">
                  <a:extLst>
                    <a:ext uri="{FF2B5EF4-FFF2-40B4-BE49-F238E27FC236}">
                      <a16:creationId xmlns:a16="http://schemas.microsoft.com/office/drawing/2014/main" id="{CD47430C-B9DA-4E8D-866F-9AAB242F47D4}"/>
                    </a:ext>
                  </a:extLst>
                </p:cNvPr>
                <p:cNvPicPr/>
                <p:nvPr/>
              </p:nvPicPr>
              <p:blipFill>
                <a:blip r:embed="rId12"/>
                <a:stretch>
                  <a:fillRect/>
                </a:stretch>
              </p:blipFill>
              <p:spPr>
                <a:xfrm>
                  <a:off x="5349510" y="1761690"/>
                  <a:ext cx="209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A6BFEEC7-109D-4229-BF38-44173482BE1F}"/>
                    </a:ext>
                  </a:extLst>
                </p14:cNvPr>
                <p14:cNvContentPartPr/>
                <p14:nvPr/>
              </p14:nvContentPartPr>
              <p14:xfrm>
                <a:off x="5380830" y="1735770"/>
                <a:ext cx="180000" cy="401400"/>
              </p14:xfrm>
            </p:contentPart>
          </mc:Choice>
          <mc:Fallback xmlns="">
            <p:pic>
              <p:nvPicPr>
                <p:cNvPr id="8" name="墨迹 7">
                  <a:extLst>
                    <a:ext uri="{FF2B5EF4-FFF2-40B4-BE49-F238E27FC236}">
                      <a16:creationId xmlns:a16="http://schemas.microsoft.com/office/drawing/2014/main" id="{A6BFEEC7-109D-4229-BF38-44173482BE1F}"/>
                    </a:ext>
                  </a:extLst>
                </p:cNvPr>
                <p:cNvPicPr/>
                <p:nvPr/>
              </p:nvPicPr>
              <p:blipFill>
                <a:blip r:embed="rId14"/>
                <a:stretch>
                  <a:fillRect/>
                </a:stretch>
              </p:blipFill>
              <p:spPr>
                <a:xfrm>
                  <a:off x="5363190" y="1718130"/>
                  <a:ext cx="2156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D42B5F36-8933-42C1-B913-6B75D052A7B3}"/>
                    </a:ext>
                  </a:extLst>
                </p14:cNvPr>
                <p14:cNvContentPartPr/>
                <p14:nvPr/>
              </p14:nvContentPartPr>
              <p14:xfrm>
                <a:off x="5570550" y="1701210"/>
                <a:ext cx="140760" cy="311760"/>
              </p14:xfrm>
            </p:contentPart>
          </mc:Choice>
          <mc:Fallback xmlns="">
            <p:pic>
              <p:nvPicPr>
                <p:cNvPr id="9" name="墨迹 8">
                  <a:extLst>
                    <a:ext uri="{FF2B5EF4-FFF2-40B4-BE49-F238E27FC236}">
                      <a16:creationId xmlns:a16="http://schemas.microsoft.com/office/drawing/2014/main" id="{D42B5F36-8933-42C1-B913-6B75D052A7B3}"/>
                    </a:ext>
                  </a:extLst>
                </p:cNvPr>
                <p:cNvPicPr/>
                <p:nvPr/>
              </p:nvPicPr>
              <p:blipFill>
                <a:blip r:embed="rId16"/>
                <a:stretch>
                  <a:fillRect/>
                </a:stretch>
              </p:blipFill>
              <p:spPr>
                <a:xfrm>
                  <a:off x="5552550" y="1683570"/>
                  <a:ext cx="1764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37C3D1F2-B2C0-4DAC-84E5-3B0B35167CAB}"/>
                    </a:ext>
                  </a:extLst>
                </p14:cNvPr>
                <p14:cNvContentPartPr/>
                <p14:nvPr/>
              </p14:nvContentPartPr>
              <p14:xfrm>
                <a:off x="5650830" y="1874370"/>
                <a:ext cx="33480" cy="222120"/>
              </p14:xfrm>
            </p:contentPart>
          </mc:Choice>
          <mc:Fallback xmlns="">
            <p:pic>
              <p:nvPicPr>
                <p:cNvPr id="10" name="墨迹 9">
                  <a:extLst>
                    <a:ext uri="{FF2B5EF4-FFF2-40B4-BE49-F238E27FC236}">
                      <a16:creationId xmlns:a16="http://schemas.microsoft.com/office/drawing/2014/main" id="{37C3D1F2-B2C0-4DAC-84E5-3B0B35167CAB}"/>
                    </a:ext>
                  </a:extLst>
                </p:cNvPr>
                <p:cNvPicPr/>
                <p:nvPr/>
              </p:nvPicPr>
              <p:blipFill>
                <a:blip r:embed="rId18"/>
                <a:stretch>
                  <a:fillRect/>
                </a:stretch>
              </p:blipFill>
              <p:spPr>
                <a:xfrm>
                  <a:off x="5633190" y="1856370"/>
                  <a:ext cx="69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A2777F82-D703-4D01-B857-A96EF63C183E}"/>
                    </a:ext>
                  </a:extLst>
                </p14:cNvPr>
                <p14:cNvContentPartPr/>
                <p14:nvPr/>
              </p14:nvContentPartPr>
              <p14:xfrm>
                <a:off x="5677830" y="1820370"/>
                <a:ext cx="201240" cy="122760"/>
              </p14:xfrm>
            </p:contentPart>
          </mc:Choice>
          <mc:Fallback xmlns="">
            <p:pic>
              <p:nvPicPr>
                <p:cNvPr id="11" name="墨迹 10">
                  <a:extLst>
                    <a:ext uri="{FF2B5EF4-FFF2-40B4-BE49-F238E27FC236}">
                      <a16:creationId xmlns:a16="http://schemas.microsoft.com/office/drawing/2014/main" id="{A2777F82-D703-4D01-B857-A96EF63C183E}"/>
                    </a:ext>
                  </a:extLst>
                </p:cNvPr>
                <p:cNvPicPr/>
                <p:nvPr/>
              </p:nvPicPr>
              <p:blipFill>
                <a:blip r:embed="rId20"/>
                <a:stretch>
                  <a:fillRect/>
                </a:stretch>
              </p:blipFill>
              <p:spPr>
                <a:xfrm>
                  <a:off x="5659830" y="1802730"/>
                  <a:ext cx="236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25779ED5-C2BB-4AC5-9549-78DF747F5266}"/>
                    </a:ext>
                  </a:extLst>
                </p14:cNvPr>
                <p14:cNvContentPartPr/>
                <p14:nvPr/>
              </p14:nvContentPartPr>
              <p14:xfrm>
                <a:off x="5744070" y="1599330"/>
                <a:ext cx="388800" cy="513720"/>
              </p14:xfrm>
            </p:contentPart>
          </mc:Choice>
          <mc:Fallback xmlns="">
            <p:pic>
              <p:nvPicPr>
                <p:cNvPr id="12" name="墨迹 11">
                  <a:extLst>
                    <a:ext uri="{FF2B5EF4-FFF2-40B4-BE49-F238E27FC236}">
                      <a16:creationId xmlns:a16="http://schemas.microsoft.com/office/drawing/2014/main" id="{25779ED5-C2BB-4AC5-9549-78DF747F5266}"/>
                    </a:ext>
                  </a:extLst>
                </p:cNvPr>
                <p:cNvPicPr/>
                <p:nvPr/>
              </p:nvPicPr>
              <p:blipFill>
                <a:blip r:embed="rId22"/>
                <a:stretch>
                  <a:fillRect/>
                </a:stretch>
              </p:blipFill>
              <p:spPr>
                <a:xfrm>
                  <a:off x="5726430" y="1581330"/>
                  <a:ext cx="4244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6A902CCA-630D-4720-ABB5-C3527B881ECF}"/>
                    </a:ext>
                  </a:extLst>
                </p14:cNvPr>
                <p14:cNvContentPartPr/>
                <p14:nvPr/>
              </p14:nvContentPartPr>
              <p14:xfrm>
                <a:off x="5927310" y="1670250"/>
                <a:ext cx="207720" cy="83160"/>
              </p14:xfrm>
            </p:contentPart>
          </mc:Choice>
          <mc:Fallback xmlns="">
            <p:pic>
              <p:nvPicPr>
                <p:cNvPr id="13" name="墨迹 12">
                  <a:extLst>
                    <a:ext uri="{FF2B5EF4-FFF2-40B4-BE49-F238E27FC236}">
                      <a16:creationId xmlns:a16="http://schemas.microsoft.com/office/drawing/2014/main" id="{6A902CCA-630D-4720-ABB5-C3527B881ECF}"/>
                    </a:ext>
                  </a:extLst>
                </p:cNvPr>
                <p:cNvPicPr/>
                <p:nvPr/>
              </p:nvPicPr>
              <p:blipFill>
                <a:blip r:embed="rId24"/>
                <a:stretch>
                  <a:fillRect/>
                </a:stretch>
              </p:blipFill>
              <p:spPr>
                <a:xfrm>
                  <a:off x="5909670" y="1652250"/>
                  <a:ext cx="243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2ECB58B9-B8B6-493D-A736-D72AE592DA0E}"/>
                    </a:ext>
                  </a:extLst>
                </p14:cNvPr>
                <p14:cNvContentPartPr/>
                <p14:nvPr/>
              </p14:nvContentPartPr>
              <p14:xfrm>
                <a:off x="5945670" y="1821090"/>
                <a:ext cx="118080" cy="77760"/>
              </p14:xfrm>
            </p:contentPart>
          </mc:Choice>
          <mc:Fallback xmlns="">
            <p:pic>
              <p:nvPicPr>
                <p:cNvPr id="14" name="墨迹 13">
                  <a:extLst>
                    <a:ext uri="{FF2B5EF4-FFF2-40B4-BE49-F238E27FC236}">
                      <a16:creationId xmlns:a16="http://schemas.microsoft.com/office/drawing/2014/main" id="{2ECB58B9-B8B6-493D-A736-D72AE592DA0E}"/>
                    </a:ext>
                  </a:extLst>
                </p:cNvPr>
                <p:cNvPicPr/>
                <p:nvPr/>
              </p:nvPicPr>
              <p:blipFill>
                <a:blip r:embed="rId26"/>
                <a:stretch>
                  <a:fillRect/>
                </a:stretch>
              </p:blipFill>
              <p:spPr>
                <a:xfrm>
                  <a:off x="5927670" y="1803090"/>
                  <a:ext cx="153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8BA6EBE7-19A1-4F6C-990E-934E6E2600F0}"/>
                    </a:ext>
                  </a:extLst>
                </p14:cNvPr>
                <p14:cNvContentPartPr/>
                <p14:nvPr/>
              </p14:nvContentPartPr>
              <p14:xfrm>
                <a:off x="6021990" y="1733970"/>
                <a:ext cx="118440" cy="176400"/>
              </p14:xfrm>
            </p:contentPart>
          </mc:Choice>
          <mc:Fallback xmlns="">
            <p:pic>
              <p:nvPicPr>
                <p:cNvPr id="15" name="墨迹 14">
                  <a:extLst>
                    <a:ext uri="{FF2B5EF4-FFF2-40B4-BE49-F238E27FC236}">
                      <a16:creationId xmlns:a16="http://schemas.microsoft.com/office/drawing/2014/main" id="{8BA6EBE7-19A1-4F6C-990E-934E6E2600F0}"/>
                    </a:ext>
                  </a:extLst>
                </p:cNvPr>
                <p:cNvPicPr/>
                <p:nvPr/>
              </p:nvPicPr>
              <p:blipFill>
                <a:blip r:embed="rId28"/>
                <a:stretch>
                  <a:fillRect/>
                </a:stretch>
              </p:blipFill>
              <p:spPr>
                <a:xfrm>
                  <a:off x="6003990" y="1715970"/>
                  <a:ext cx="154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1C92DE40-9203-4B73-B680-287ADFF5D977}"/>
                    </a:ext>
                  </a:extLst>
                </p14:cNvPr>
                <p14:cNvContentPartPr/>
                <p14:nvPr/>
              </p14:nvContentPartPr>
              <p14:xfrm>
                <a:off x="6119550" y="1766370"/>
                <a:ext cx="92520" cy="116280"/>
              </p14:xfrm>
            </p:contentPart>
          </mc:Choice>
          <mc:Fallback xmlns="">
            <p:pic>
              <p:nvPicPr>
                <p:cNvPr id="16" name="墨迹 15">
                  <a:extLst>
                    <a:ext uri="{FF2B5EF4-FFF2-40B4-BE49-F238E27FC236}">
                      <a16:creationId xmlns:a16="http://schemas.microsoft.com/office/drawing/2014/main" id="{1C92DE40-9203-4B73-B680-287ADFF5D977}"/>
                    </a:ext>
                  </a:extLst>
                </p:cNvPr>
                <p:cNvPicPr/>
                <p:nvPr/>
              </p:nvPicPr>
              <p:blipFill>
                <a:blip r:embed="rId30"/>
                <a:stretch>
                  <a:fillRect/>
                </a:stretch>
              </p:blipFill>
              <p:spPr>
                <a:xfrm>
                  <a:off x="6101910" y="1748730"/>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C1E51068-3904-4AAD-9B3F-7E822A396A2C}"/>
                    </a:ext>
                  </a:extLst>
                </p14:cNvPr>
                <p14:cNvContentPartPr/>
                <p14:nvPr/>
              </p14:nvContentPartPr>
              <p14:xfrm>
                <a:off x="5930910" y="1968690"/>
                <a:ext cx="248040" cy="89640"/>
              </p14:xfrm>
            </p:contentPart>
          </mc:Choice>
          <mc:Fallback xmlns="">
            <p:pic>
              <p:nvPicPr>
                <p:cNvPr id="17" name="墨迹 16">
                  <a:extLst>
                    <a:ext uri="{FF2B5EF4-FFF2-40B4-BE49-F238E27FC236}">
                      <a16:creationId xmlns:a16="http://schemas.microsoft.com/office/drawing/2014/main" id="{C1E51068-3904-4AAD-9B3F-7E822A396A2C}"/>
                    </a:ext>
                  </a:extLst>
                </p:cNvPr>
                <p:cNvPicPr/>
                <p:nvPr/>
              </p:nvPicPr>
              <p:blipFill>
                <a:blip r:embed="rId32"/>
                <a:stretch>
                  <a:fillRect/>
                </a:stretch>
              </p:blipFill>
              <p:spPr>
                <a:xfrm>
                  <a:off x="5912910" y="1951050"/>
                  <a:ext cx="283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919E07EF-E5FA-483B-853B-C4704A1D238A}"/>
                    </a:ext>
                  </a:extLst>
                </p14:cNvPr>
                <p14:cNvContentPartPr/>
                <p14:nvPr/>
              </p14:nvContentPartPr>
              <p14:xfrm>
                <a:off x="6117750" y="1925130"/>
                <a:ext cx="30960" cy="224280"/>
              </p14:xfrm>
            </p:contentPart>
          </mc:Choice>
          <mc:Fallback xmlns="">
            <p:pic>
              <p:nvPicPr>
                <p:cNvPr id="18" name="墨迹 17">
                  <a:extLst>
                    <a:ext uri="{FF2B5EF4-FFF2-40B4-BE49-F238E27FC236}">
                      <a16:creationId xmlns:a16="http://schemas.microsoft.com/office/drawing/2014/main" id="{919E07EF-E5FA-483B-853B-C4704A1D238A}"/>
                    </a:ext>
                  </a:extLst>
                </p:cNvPr>
                <p:cNvPicPr/>
                <p:nvPr/>
              </p:nvPicPr>
              <p:blipFill>
                <a:blip r:embed="rId34"/>
                <a:stretch>
                  <a:fillRect/>
                </a:stretch>
              </p:blipFill>
              <p:spPr>
                <a:xfrm>
                  <a:off x="6099750" y="1907130"/>
                  <a:ext cx="66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FB4B9799-CA19-44D2-BA51-7BE21005DF97}"/>
                    </a:ext>
                  </a:extLst>
                </p14:cNvPr>
                <p14:cNvContentPartPr/>
                <p14:nvPr/>
              </p14:nvContentPartPr>
              <p14:xfrm>
                <a:off x="6221430" y="1678890"/>
                <a:ext cx="159840" cy="202680"/>
              </p14:xfrm>
            </p:contentPart>
          </mc:Choice>
          <mc:Fallback xmlns="">
            <p:pic>
              <p:nvPicPr>
                <p:cNvPr id="19" name="墨迹 18">
                  <a:extLst>
                    <a:ext uri="{FF2B5EF4-FFF2-40B4-BE49-F238E27FC236}">
                      <a16:creationId xmlns:a16="http://schemas.microsoft.com/office/drawing/2014/main" id="{FB4B9799-CA19-44D2-BA51-7BE21005DF97}"/>
                    </a:ext>
                  </a:extLst>
                </p:cNvPr>
                <p:cNvPicPr/>
                <p:nvPr/>
              </p:nvPicPr>
              <p:blipFill>
                <a:blip r:embed="rId36"/>
                <a:stretch>
                  <a:fillRect/>
                </a:stretch>
              </p:blipFill>
              <p:spPr>
                <a:xfrm>
                  <a:off x="6203430" y="1660890"/>
                  <a:ext cx="195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2615722F-9878-4BAE-87FB-5E8C9603F010}"/>
                    </a:ext>
                  </a:extLst>
                </p14:cNvPr>
                <p14:cNvContentPartPr/>
                <p14:nvPr/>
              </p14:nvContentPartPr>
              <p14:xfrm>
                <a:off x="6271110" y="1817490"/>
                <a:ext cx="64080" cy="267480"/>
              </p14:xfrm>
            </p:contentPart>
          </mc:Choice>
          <mc:Fallback xmlns="">
            <p:pic>
              <p:nvPicPr>
                <p:cNvPr id="20" name="墨迹 19">
                  <a:extLst>
                    <a:ext uri="{FF2B5EF4-FFF2-40B4-BE49-F238E27FC236}">
                      <a16:creationId xmlns:a16="http://schemas.microsoft.com/office/drawing/2014/main" id="{2615722F-9878-4BAE-87FB-5E8C9603F010}"/>
                    </a:ext>
                  </a:extLst>
                </p:cNvPr>
                <p:cNvPicPr/>
                <p:nvPr/>
              </p:nvPicPr>
              <p:blipFill>
                <a:blip r:embed="rId38"/>
                <a:stretch>
                  <a:fillRect/>
                </a:stretch>
              </p:blipFill>
              <p:spPr>
                <a:xfrm>
                  <a:off x="6253470" y="1799490"/>
                  <a:ext cx="99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55EA8477-D6F9-4233-B969-13B2F039F0DF}"/>
                    </a:ext>
                  </a:extLst>
                </p14:cNvPr>
                <p14:cNvContentPartPr/>
                <p14:nvPr/>
              </p14:nvContentPartPr>
              <p14:xfrm>
                <a:off x="6388470" y="1701570"/>
                <a:ext cx="78840" cy="380520"/>
              </p14:xfrm>
            </p:contentPart>
          </mc:Choice>
          <mc:Fallback xmlns="">
            <p:pic>
              <p:nvPicPr>
                <p:cNvPr id="21" name="墨迹 20">
                  <a:extLst>
                    <a:ext uri="{FF2B5EF4-FFF2-40B4-BE49-F238E27FC236}">
                      <a16:creationId xmlns:a16="http://schemas.microsoft.com/office/drawing/2014/main" id="{55EA8477-D6F9-4233-B969-13B2F039F0DF}"/>
                    </a:ext>
                  </a:extLst>
                </p:cNvPr>
                <p:cNvPicPr/>
                <p:nvPr/>
              </p:nvPicPr>
              <p:blipFill>
                <a:blip r:embed="rId40"/>
                <a:stretch>
                  <a:fillRect/>
                </a:stretch>
              </p:blipFill>
              <p:spPr>
                <a:xfrm>
                  <a:off x="6370830" y="1683930"/>
                  <a:ext cx="1144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7106953C-05C7-40EC-ACC1-0D1755375248}"/>
                    </a:ext>
                  </a:extLst>
                </p14:cNvPr>
                <p14:cNvContentPartPr/>
                <p14:nvPr/>
              </p14:nvContentPartPr>
              <p14:xfrm>
                <a:off x="6412230" y="1819290"/>
                <a:ext cx="187920" cy="88920"/>
              </p14:xfrm>
            </p:contentPart>
          </mc:Choice>
          <mc:Fallback xmlns="">
            <p:pic>
              <p:nvPicPr>
                <p:cNvPr id="22" name="墨迹 21">
                  <a:extLst>
                    <a:ext uri="{FF2B5EF4-FFF2-40B4-BE49-F238E27FC236}">
                      <a16:creationId xmlns:a16="http://schemas.microsoft.com/office/drawing/2014/main" id="{7106953C-05C7-40EC-ACC1-0D1755375248}"/>
                    </a:ext>
                  </a:extLst>
                </p:cNvPr>
                <p:cNvPicPr/>
                <p:nvPr/>
              </p:nvPicPr>
              <p:blipFill>
                <a:blip r:embed="rId42"/>
                <a:stretch>
                  <a:fillRect/>
                </a:stretch>
              </p:blipFill>
              <p:spPr>
                <a:xfrm>
                  <a:off x="6394230" y="1801290"/>
                  <a:ext cx="223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E8F6A6EA-78FC-4623-8E13-B59301ACA0C8}"/>
                    </a:ext>
                  </a:extLst>
                </p14:cNvPr>
                <p14:cNvContentPartPr/>
                <p14:nvPr/>
              </p14:nvContentPartPr>
              <p14:xfrm>
                <a:off x="6455430" y="1754130"/>
                <a:ext cx="164880" cy="358560"/>
              </p14:xfrm>
            </p:contentPart>
          </mc:Choice>
          <mc:Fallback xmlns="">
            <p:pic>
              <p:nvPicPr>
                <p:cNvPr id="23" name="墨迹 22">
                  <a:extLst>
                    <a:ext uri="{FF2B5EF4-FFF2-40B4-BE49-F238E27FC236}">
                      <a16:creationId xmlns:a16="http://schemas.microsoft.com/office/drawing/2014/main" id="{E8F6A6EA-78FC-4623-8E13-B59301ACA0C8}"/>
                    </a:ext>
                  </a:extLst>
                </p:cNvPr>
                <p:cNvPicPr/>
                <p:nvPr/>
              </p:nvPicPr>
              <p:blipFill>
                <a:blip r:embed="rId44"/>
                <a:stretch>
                  <a:fillRect/>
                </a:stretch>
              </p:blipFill>
              <p:spPr>
                <a:xfrm>
                  <a:off x="6437430" y="1736490"/>
                  <a:ext cx="200520" cy="394200"/>
                </a:xfrm>
                <a:prstGeom prst="rect">
                  <a:avLst/>
                </a:prstGeom>
              </p:spPr>
            </p:pic>
          </mc:Fallback>
        </mc:AlternateContent>
      </p:grpSp>
    </p:spTree>
  </p:cSld>
  <p:clrMapOvr>
    <a:masterClrMapping/>
  </p:clrMapOvr>
  <p:transition>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p:nvPr/>
        </p:nvSpPr>
        <p:spPr>
          <a:xfrm>
            <a:off x="1403350" y="2492375"/>
            <a:ext cx="6324600" cy="3733800"/>
          </a:xfrm>
          <a:prstGeom prst="rect">
            <a:avLst/>
          </a:prstGeom>
          <a:noFill/>
          <a:ln w="9525" cap="flat" cmpd="sng">
            <a:solidFill>
              <a:schemeClr val="tx1"/>
            </a:solidFill>
            <a:prstDash val="solid"/>
            <a:miter/>
            <a:headEnd type="none" w="med" len="med"/>
            <a:tailEnd type="none" w="med" len="med"/>
          </a:ln>
        </p:spPr>
        <p:txBody>
          <a:bodyPr wrap="none" anchor="ctr"/>
          <a:lstStyle/>
          <a:p>
            <a:pPr algn="ctr"/>
            <a:endParaRPr lang="en-US" altLang="en-US" sz="2400" dirty="0">
              <a:latin typeface="Times" charset="0"/>
              <a:ea typeface="宋体" panose="02010600030101010101" pitchFamily="2" charset="-122"/>
            </a:endParaRPr>
          </a:p>
        </p:txBody>
      </p:sp>
      <p:sp>
        <p:nvSpPr>
          <p:cNvPr id="72706" name="Rectangle 3"/>
          <p:cNvSpPr/>
          <p:nvPr/>
        </p:nvSpPr>
        <p:spPr>
          <a:xfrm>
            <a:off x="5249863" y="3613150"/>
            <a:ext cx="1066800" cy="15240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a:endParaRPr lang="en-GB" altLang="zh-CN" sz="1200" dirty="0">
              <a:solidFill>
                <a:schemeClr val="bg2"/>
              </a:solidFill>
              <a:latin typeface="Times New Roman" panose="02020603050405020304" pitchFamily="18" charset="0"/>
              <a:ea typeface="宋体" panose="02010600030101010101" pitchFamily="2" charset="-122"/>
            </a:endParaRPr>
          </a:p>
        </p:txBody>
      </p:sp>
      <p:sp>
        <p:nvSpPr>
          <p:cNvPr id="72707" name="Rectangle 4" descr="5%"/>
          <p:cNvSpPr/>
          <p:nvPr/>
        </p:nvSpPr>
        <p:spPr>
          <a:xfrm>
            <a:off x="4259263" y="3613150"/>
            <a:ext cx="990600" cy="152400"/>
          </a:xfrm>
          <a:prstGeom prst="rect">
            <a:avLst/>
          </a:prstGeom>
          <a:pattFill prst="pct5">
            <a:fgClr>
              <a:schemeClr val="folHlink"/>
            </a:fgClr>
            <a:bgClr>
              <a:srgbClr val="FFFFFF"/>
            </a:bgClr>
          </a:patt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2708" name="Rectangle 5"/>
          <p:cNvSpPr/>
          <p:nvPr/>
        </p:nvSpPr>
        <p:spPr>
          <a:xfrm>
            <a:off x="2354263" y="3613150"/>
            <a:ext cx="1371600" cy="152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2709" name="Rectangle 6"/>
          <p:cNvSpPr/>
          <p:nvPr/>
        </p:nvSpPr>
        <p:spPr>
          <a:xfrm>
            <a:off x="3725863" y="3613150"/>
            <a:ext cx="533400" cy="1524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2710" name="Line 7"/>
          <p:cNvSpPr/>
          <p:nvPr/>
        </p:nvSpPr>
        <p:spPr>
          <a:xfrm>
            <a:off x="2354263" y="3155950"/>
            <a:ext cx="0" cy="76200"/>
          </a:xfrm>
          <a:prstGeom prst="line">
            <a:avLst/>
          </a:prstGeom>
          <a:ln w="9525" cap="flat" cmpd="sng">
            <a:solidFill>
              <a:schemeClr val="tx1"/>
            </a:solidFill>
            <a:prstDash val="solid"/>
            <a:round/>
            <a:headEnd type="none" w="med" len="med"/>
            <a:tailEnd type="none" w="med" len="med"/>
          </a:ln>
        </p:spPr>
      </p:sp>
      <p:sp>
        <p:nvSpPr>
          <p:cNvPr id="72711" name="Line 8"/>
          <p:cNvSpPr/>
          <p:nvPr/>
        </p:nvSpPr>
        <p:spPr>
          <a:xfrm>
            <a:off x="2741613" y="3155950"/>
            <a:ext cx="0" cy="76200"/>
          </a:xfrm>
          <a:prstGeom prst="line">
            <a:avLst/>
          </a:prstGeom>
          <a:ln w="9525" cap="flat" cmpd="sng">
            <a:solidFill>
              <a:schemeClr val="tx1"/>
            </a:solidFill>
            <a:prstDash val="solid"/>
            <a:round/>
            <a:headEnd type="none" w="med" len="med"/>
            <a:tailEnd type="none" w="med" len="med"/>
          </a:ln>
        </p:spPr>
      </p:sp>
      <p:sp>
        <p:nvSpPr>
          <p:cNvPr id="72712" name="Line 9"/>
          <p:cNvSpPr/>
          <p:nvPr/>
        </p:nvSpPr>
        <p:spPr>
          <a:xfrm>
            <a:off x="6300788" y="3716338"/>
            <a:ext cx="304800" cy="0"/>
          </a:xfrm>
          <a:prstGeom prst="line">
            <a:avLst/>
          </a:prstGeom>
          <a:ln w="57150" cap="flat" cmpd="sng">
            <a:solidFill>
              <a:srgbClr val="FF0000"/>
            </a:solidFill>
            <a:prstDash val="solid"/>
            <a:round/>
            <a:headEnd type="none" w="med" len="med"/>
            <a:tailEnd type="none" w="med" len="med"/>
          </a:ln>
        </p:spPr>
      </p:sp>
      <p:sp>
        <p:nvSpPr>
          <p:cNvPr id="72713" name="Text Box 10"/>
          <p:cNvSpPr txBox="1"/>
          <p:nvPr/>
        </p:nvSpPr>
        <p:spPr>
          <a:xfrm>
            <a:off x="1973263" y="3548063"/>
            <a:ext cx="312737"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N</a:t>
            </a:r>
          </a:p>
        </p:txBody>
      </p:sp>
      <p:sp>
        <p:nvSpPr>
          <p:cNvPr id="72714" name="Text Box 11"/>
          <p:cNvSpPr txBox="1"/>
          <p:nvPr/>
        </p:nvSpPr>
        <p:spPr>
          <a:xfrm>
            <a:off x="6697663" y="3541713"/>
            <a:ext cx="303212"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C</a:t>
            </a:r>
          </a:p>
        </p:txBody>
      </p:sp>
      <p:grpSp>
        <p:nvGrpSpPr>
          <p:cNvPr id="72715" name="Group 12"/>
          <p:cNvGrpSpPr/>
          <p:nvPr/>
        </p:nvGrpSpPr>
        <p:grpSpPr>
          <a:xfrm>
            <a:off x="4259263" y="3613150"/>
            <a:ext cx="990600" cy="152400"/>
            <a:chOff x="1776" y="1200"/>
            <a:chExt cx="624" cy="96"/>
          </a:xfrm>
        </p:grpSpPr>
        <p:sp>
          <p:nvSpPr>
            <p:cNvPr id="72716" name="Line 13"/>
            <p:cNvSpPr/>
            <p:nvPr/>
          </p:nvSpPr>
          <p:spPr>
            <a:xfrm>
              <a:off x="1776" y="1200"/>
              <a:ext cx="0" cy="96"/>
            </a:xfrm>
            <a:prstGeom prst="line">
              <a:avLst/>
            </a:prstGeom>
            <a:ln w="9525" cap="flat" cmpd="sng">
              <a:solidFill>
                <a:schemeClr val="tx1"/>
              </a:solidFill>
              <a:prstDash val="solid"/>
              <a:round/>
              <a:headEnd type="none" w="med" len="med"/>
              <a:tailEnd type="none" w="med" len="med"/>
            </a:ln>
          </p:spPr>
        </p:sp>
        <p:sp>
          <p:nvSpPr>
            <p:cNvPr id="72717" name="Line 14"/>
            <p:cNvSpPr/>
            <p:nvPr/>
          </p:nvSpPr>
          <p:spPr>
            <a:xfrm>
              <a:off x="1832" y="1200"/>
              <a:ext cx="0" cy="96"/>
            </a:xfrm>
            <a:prstGeom prst="line">
              <a:avLst/>
            </a:prstGeom>
            <a:ln w="9525" cap="flat" cmpd="sng">
              <a:solidFill>
                <a:schemeClr val="tx1"/>
              </a:solidFill>
              <a:prstDash val="solid"/>
              <a:round/>
              <a:headEnd type="none" w="med" len="med"/>
              <a:tailEnd type="none" w="med" len="med"/>
            </a:ln>
          </p:spPr>
        </p:sp>
        <p:sp>
          <p:nvSpPr>
            <p:cNvPr id="72718" name="Line 15"/>
            <p:cNvSpPr/>
            <p:nvPr/>
          </p:nvSpPr>
          <p:spPr>
            <a:xfrm>
              <a:off x="1889" y="1200"/>
              <a:ext cx="0" cy="96"/>
            </a:xfrm>
            <a:prstGeom prst="line">
              <a:avLst/>
            </a:prstGeom>
            <a:ln w="9525" cap="flat" cmpd="sng">
              <a:solidFill>
                <a:schemeClr val="tx1"/>
              </a:solidFill>
              <a:prstDash val="solid"/>
              <a:round/>
              <a:headEnd type="none" w="med" len="med"/>
              <a:tailEnd type="none" w="med" len="med"/>
            </a:ln>
          </p:spPr>
        </p:sp>
        <p:sp>
          <p:nvSpPr>
            <p:cNvPr id="72719" name="Line 16"/>
            <p:cNvSpPr/>
            <p:nvPr/>
          </p:nvSpPr>
          <p:spPr>
            <a:xfrm>
              <a:off x="1946" y="1200"/>
              <a:ext cx="0" cy="96"/>
            </a:xfrm>
            <a:prstGeom prst="line">
              <a:avLst/>
            </a:prstGeom>
            <a:ln w="9525" cap="flat" cmpd="sng">
              <a:solidFill>
                <a:schemeClr val="tx1"/>
              </a:solidFill>
              <a:prstDash val="solid"/>
              <a:round/>
              <a:headEnd type="none" w="med" len="med"/>
              <a:tailEnd type="none" w="med" len="med"/>
            </a:ln>
          </p:spPr>
        </p:sp>
        <p:sp>
          <p:nvSpPr>
            <p:cNvPr id="72720" name="Line 17"/>
            <p:cNvSpPr/>
            <p:nvPr/>
          </p:nvSpPr>
          <p:spPr>
            <a:xfrm>
              <a:off x="2002" y="1200"/>
              <a:ext cx="0" cy="96"/>
            </a:xfrm>
            <a:prstGeom prst="line">
              <a:avLst/>
            </a:prstGeom>
            <a:ln w="9525" cap="flat" cmpd="sng">
              <a:solidFill>
                <a:schemeClr val="tx1"/>
              </a:solidFill>
              <a:prstDash val="solid"/>
              <a:round/>
              <a:headEnd type="none" w="med" len="med"/>
              <a:tailEnd type="none" w="med" len="med"/>
            </a:ln>
          </p:spPr>
        </p:sp>
        <p:sp>
          <p:nvSpPr>
            <p:cNvPr id="72721" name="Line 18"/>
            <p:cNvSpPr/>
            <p:nvPr/>
          </p:nvSpPr>
          <p:spPr>
            <a:xfrm>
              <a:off x="2059" y="1200"/>
              <a:ext cx="0" cy="96"/>
            </a:xfrm>
            <a:prstGeom prst="line">
              <a:avLst/>
            </a:prstGeom>
            <a:ln w="9525" cap="flat" cmpd="sng">
              <a:solidFill>
                <a:schemeClr val="tx1"/>
              </a:solidFill>
              <a:prstDash val="solid"/>
              <a:round/>
              <a:headEnd type="none" w="med" len="med"/>
              <a:tailEnd type="none" w="med" len="med"/>
            </a:ln>
          </p:spPr>
        </p:sp>
        <p:sp>
          <p:nvSpPr>
            <p:cNvPr id="72722" name="Line 19"/>
            <p:cNvSpPr/>
            <p:nvPr/>
          </p:nvSpPr>
          <p:spPr>
            <a:xfrm>
              <a:off x="2116" y="1200"/>
              <a:ext cx="0" cy="96"/>
            </a:xfrm>
            <a:prstGeom prst="line">
              <a:avLst/>
            </a:prstGeom>
            <a:ln w="9525" cap="flat" cmpd="sng">
              <a:solidFill>
                <a:schemeClr val="tx1"/>
              </a:solidFill>
              <a:prstDash val="solid"/>
              <a:round/>
              <a:headEnd type="none" w="med" len="med"/>
              <a:tailEnd type="none" w="med" len="med"/>
            </a:ln>
          </p:spPr>
        </p:sp>
        <p:sp>
          <p:nvSpPr>
            <p:cNvPr id="72723" name="Line 20"/>
            <p:cNvSpPr/>
            <p:nvPr/>
          </p:nvSpPr>
          <p:spPr>
            <a:xfrm>
              <a:off x="2173" y="1200"/>
              <a:ext cx="0" cy="96"/>
            </a:xfrm>
            <a:prstGeom prst="line">
              <a:avLst/>
            </a:prstGeom>
            <a:ln w="9525" cap="flat" cmpd="sng">
              <a:solidFill>
                <a:schemeClr val="tx1"/>
              </a:solidFill>
              <a:prstDash val="solid"/>
              <a:round/>
              <a:headEnd type="none" w="med" len="med"/>
              <a:tailEnd type="none" w="med" len="med"/>
            </a:ln>
          </p:spPr>
        </p:sp>
        <p:sp>
          <p:nvSpPr>
            <p:cNvPr id="72724" name="Line 21"/>
            <p:cNvSpPr/>
            <p:nvPr/>
          </p:nvSpPr>
          <p:spPr>
            <a:xfrm>
              <a:off x="2229" y="1200"/>
              <a:ext cx="0" cy="96"/>
            </a:xfrm>
            <a:prstGeom prst="line">
              <a:avLst/>
            </a:prstGeom>
            <a:ln w="9525" cap="flat" cmpd="sng">
              <a:solidFill>
                <a:schemeClr val="tx1"/>
              </a:solidFill>
              <a:prstDash val="solid"/>
              <a:round/>
              <a:headEnd type="none" w="med" len="med"/>
              <a:tailEnd type="none" w="med" len="med"/>
            </a:ln>
          </p:spPr>
        </p:sp>
        <p:sp>
          <p:nvSpPr>
            <p:cNvPr id="72725" name="Line 22"/>
            <p:cNvSpPr/>
            <p:nvPr/>
          </p:nvSpPr>
          <p:spPr>
            <a:xfrm>
              <a:off x="2286" y="1200"/>
              <a:ext cx="0" cy="96"/>
            </a:xfrm>
            <a:prstGeom prst="line">
              <a:avLst/>
            </a:prstGeom>
            <a:ln w="9525" cap="flat" cmpd="sng">
              <a:solidFill>
                <a:schemeClr val="tx1"/>
              </a:solidFill>
              <a:prstDash val="solid"/>
              <a:round/>
              <a:headEnd type="none" w="med" len="med"/>
              <a:tailEnd type="none" w="med" len="med"/>
            </a:ln>
          </p:spPr>
        </p:sp>
        <p:sp>
          <p:nvSpPr>
            <p:cNvPr id="72726" name="Line 23"/>
            <p:cNvSpPr/>
            <p:nvPr/>
          </p:nvSpPr>
          <p:spPr>
            <a:xfrm>
              <a:off x="2343" y="1200"/>
              <a:ext cx="0" cy="96"/>
            </a:xfrm>
            <a:prstGeom prst="line">
              <a:avLst/>
            </a:prstGeom>
            <a:ln w="9525" cap="flat" cmpd="sng">
              <a:solidFill>
                <a:schemeClr val="tx1"/>
              </a:solidFill>
              <a:prstDash val="solid"/>
              <a:round/>
              <a:headEnd type="none" w="med" len="med"/>
              <a:tailEnd type="none" w="med" len="med"/>
            </a:ln>
          </p:spPr>
        </p:sp>
        <p:sp>
          <p:nvSpPr>
            <p:cNvPr id="72727" name="Line 24"/>
            <p:cNvSpPr/>
            <p:nvPr/>
          </p:nvSpPr>
          <p:spPr>
            <a:xfrm>
              <a:off x="2400" y="1200"/>
              <a:ext cx="0" cy="96"/>
            </a:xfrm>
            <a:prstGeom prst="line">
              <a:avLst/>
            </a:prstGeom>
            <a:ln w="9525" cap="flat" cmpd="sng">
              <a:solidFill>
                <a:schemeClr val="tx1"/>
              </a:solidFill>
              <a:prstDash val="solid"/>
              <a:round/>
              <a:headEnd type="none" w="med" len="med"/>
              <a:tailEnd type="none" w="med" len="med"/>
            </a:ln>
          </p:spPr>
        </p:sp>
      </p:grpSp>
      <p:grpSp>
        <p:nvGrpSpPr>
          <p:cNvPr id="72728" name="Group 25"/>
          <p:cNvGrpSpPr/>
          <p:nvPr/>
        </p:nvGrpSpPr>
        <p:grpSpPr>
          <a:xfrm>
            <a:off x="5249863" y="3613150"/>
            <a:ext cx="1066800" cy="152400"/>
            <a:chOff x="2400" y="1200"/>
            <a:chExt cx="672" cy="96"/>
          </a:xfrm>
        </p:grpSpPr>
        <p:sp>
          <p:nvSpPr>
            <p:cNvPr id="72729" name="Line 26"/>
            <p:cNvSpPr/>
            <p:nvPr/>
          </p:nvSpPr>
          <p:spPr>
            <a:xfrm>
              <a:off x="2400" y="1200"/>
              <a:ext cx="0" cy="96"/>
            </a:xfrm>
            <a:prstGeom prst="line">
              <a:avLst/>
            </a:prstGeom>
            <a:ln w="9525" cap="flat" cmpd="sng">
              <a:solidFill>
                <a:schemeClr val="tx1"/>
              </a:solidFill>
              <a:prstDash val="solid"/>
              <a:round/>
              <a:headEnd type="none" w="med" len="med"/>
              <a:tailEnd type="none" w="med" len="med"/>
            </a:ln>
          </p:spPr>
        </p:sp>
        <p:sp>
          <p:nvSpPr>
            <p:cNvPr id="72730" name="Line 27"/>
            <p:cNvSpPr/>
            <p:nvPr/>
          </p:nvSpPr>
          <p:spPr>
            <a:xfrm>
              <a:off x="2512" y="1200"/>
              <a:ext cx="0" cy="96"/>
            </a:xfrm>
            <a:prstGeom prst="line">
              <a:avLst/>
            </a:prstGeom>
            <a:ln w="9525" cap="flat" cmpd="sng">
              <a:solidFill>
                <a:schemeClr val="tx1"/>
              </a:solidFill>
              <a:prstDash val="solid"/>
              <a:round/>
              <a:headEnd type="none" w="med" len="med"/>
              <a:tailEnd type="none" w="med" len="med"/>
            </a:ln>
          </p:spPr>
        </p:sp>
        <p:sp>
          <p:nvSpPr>
            <p:cNvPr id="72731" name="Line 28"/>
            <p:cNvSpPr/>
            <p:nvPr/>
          </p:nvSpPr>
          <p:spPr>
            <a:xfrm>
              <a:off x="2624" y="1200"/>
              <a:ext cx="0" cy="96"/>
            </a:xfrm>
            <a:prstGeom prst="line">
              <a:avLst/>
            </a:prstGeom>
            <a:ln w="9525" cap="flat" cmpd="sng">
              <a:solidFill>
                <a:schemeClr val="tx1"/>
              </a:solidFill>
              <a:prstDash val="solid"/>
              <a:round/>
              <a:headEnd type="none" w="med" len="med"/>
              <a:tailEnd type="none" w="med" len="med"/>
            </a:ln>
          </p:spPr>
        </p:sp>
        <p:sp>
          <p:nvSpPr>
            <p:cNvPr id="72732" name="Line 29"/>
            <p:cNvSpPr/>
            <p:nvPr/>
          </p:nvSpPr>
          <p:spPr>
            <a:xfrm>
              <a:off x="2736" y="1200"/>
              <a:ext cx="0" cy="96"/>
            </a:xfrm>
            <a:prstGeom prst="line">
              <a:avLst/>
            </a:prstGeom>
            <a:ln w="9525" cap="flat" cmpd="sng">
              <a:solidFill>
                <a:schemeClr val="tx1"/>
              </a:solidFill>
              <a:prstDash val="solid"/>
              <a:round/>
              <a:headEnd type="none" w="med" len="med"/>
              <a:tailEnd type="none" w="med" len="med"/>
            </a:ln>
          </p:spPr>
        </p:sp>
        <p:sp>
          <p:nvSpPr>
            <p:cNvPr id="72733" name="Line 30"/>
            <p:cNvSpPr/>
            <p:nvPr/>
          </p:nvSpPr>
          <p:spPr>
            <a:xfrm>
              <a:off x="2848" y="1200"/>
              <a:ext cx="0" cy="96"/>
            </a:xfrm>
            <a:prstGeom prst="line">
              <a:avLst/>
            </a:prstGeom>
            <a:ln w="9525" cap="flat" cmpd="sng">
              <a:solidFill>
                <a:schemeClr val="tx1"/>
              </a:solidFill>
              <a:prstDash val="solid"/>
              <a:round/>
              <a:headEnd type="none" w="med" len="med"/>
              <a:tailEnd type="none" w="med" len="med"/>
            </a:ln>
          </p:spPr>
        </p:sp>
        <p:sp>
          <p:nvSpPr>
            <p:cNvPr id="72734" name="Line 31"/>
            <p:cNvSpPr/>
            <p:nvPr/>
          </p:nvSpPr>
          <p:spPr>
            <a:xfrm>
              <a:off x="2960" y="1200"/>
              <a:ext cx="0" cy="96"/>
            </a:xfrm>
            <a:prstGeom prst="line">
              <a:avLst/>
            </a:prstGeom>
            <a:ln w="9525" cap="flat" cmpd="sng">
              <a:solidFill>
                <a:schemeClr val="tx1"/>
              </a:solidFill>
              <a:prstDash val="solid"/>
              <a:round/>
              <a:headEnd type="none" w="med" len="med"/>
              <a:tailEnd type="none" w="med" len="med"/>
            </a:ln>
          </p:spPr>
        </p:sp>
        <p:sp>
          <p:nvSpPr>
            <p:cNvPr id="72735" name="Line 32"/>
            <p:cNvSpPr/>
            <p:nvPr/>
          </p:nvSpPr>
          <p:spPr>
            <a:xfrm>
              <a:off x="3072" y="1200"/>
              <a:ext cx="0" cy="96"/>
            </a:xfrm>
            <a:prstGeom prst="line">
              <a:avLst/>
            </a:prstGeom>
            <a:ln w="9525" cap="flat" cmpd="sng">
              <a:solidFill>
                <a:schemeClr val="tx1"/>
              </a:solidFill>
              <a:prstDash val="solid"/>
              <a:round/>
              <a:headEnd type="none" w="med" len="med"/>
              <a:tailEnd type="none" w="med" len="med"/>
            </a:ln>
          </p:spPr>
        </p:sp>
      </p:grpSp>
      <p:sp>
        <p:nvSpPr>
          <p:cNvPr id="72736" name="Text Box 33"/>
          <p:cNvSpPr txBox="1"/>
          <p:nvPr/>
        </p:nvSpPr>
        <p:spPr>
          <a:xfrm>
            <a:off x="2689225" y="3319463"/>
            <a:ext cx="736600"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Vps10p</a:t>
            </a:r>
          </a:p>
        </p:txBody>
      </p:sp>
      <p:sp>
        <p:nvSpPr>
          <p:cNvPr id="72737" name="Text Box 34"/>
          <p:cNvSpPr txBox="1"/>
          <p:nvPr/>
        </p:nvSpPr>
        <p:spPr>
          <a:xfrm>
            <a:off x="3694113" y="3319463"/>
            <a:ext cx="717550"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YWTD</a:t>
            </a:r>
          </a:p>
        </p:txBody>
      </p:sp>
      <p:sp>
        <p:nvSpPr>
          <p:cNvPr id="72738" name="Text Box 35"/>
          <p:cNvSpPr txBox="1"/>
          <p:nvPr/>
        </p:nvSpPr>
        <p:spPr>
          <a:xfrm>
            <a:off x="4564063" y="3319463"/>
            <a:ext cx="420687"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LA</a:t>
            </a:r>
          </a:p>
        </p:txBody>
      </p:sp>
      <p:sp>
        <p:nvSpPr>
          <p:cNvPr id="72739" name="Text Box 36"/>
          <p:cNvSpPr txBox="1"/>
          <p:nvPr/>
        </p:nvSpPr>
        <p:spPr>
          <a:xfrm>
            <a:off x="5514975" y="3319463"/>
            <a:ext cx="549275"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FnIII</a:t>
            </a:r>
          </a:p>
        </p:txBody>
      </p:sp>
      <p:sp>
        <p:nvSpPr>
          <p:cNvPr id="72740" name="Line 37"/>
          <p:cNvSpPr/>
          <p:nvPr/>
        </p:nvSpPr>
        <p:spPr>
          <a:xfrm>
            <a:off x="2354263" y="3155950"/>
            <a:ext cx="381000" cy="0"/>
          </a:xfrm>
          <a:prstGeom prst="line">
            <a:avLst/>
          </a:prstGeom>
          <a:ln w="9525" cap="flat" cmpd="sng">
            <a:solidFill>
              <a:schemeClr val="tx1"/>
            </a:solidFill>
            <a:prstDash val="solid"/>
            <a:round/>
            <a:headEnd type="none" w="med" len="med"/>
            <a:tailEnd type="none" w="med" len="med"/>
          </a:ln>
        </p:spPr>
      </p:sp>
      <p:sp>
        <p:nvSpPr>
          <p:cNvPr id="72741" name="Text Box 38"/>
          <p:cNvSpPr txBox="1"/>
          <p:nvPr/>
        </p:nvSpPr>
        <p:spPr>
          <a:xfrm>
            <a:off x="2290763" y="2878138"/>
            <a:ext cx="652462" cy="304800"/>
          </a:xfrm>
          <a:prstGeom prst="rect">
            <a:avLst/>
          </a:prstGeom>
          <a:noFill/>
          <a:ln w="9525">
            <a:noFill/>
          </a:ln>
        </p:spPr>
        <p:txBody>
          <a:bodyPr wrap="none" anchor="t">
            <a:spAutoFit/>
          </a:bodyPr>
          <a:lstStyle/>
          <a:p>
            <a:r>
              <a:rPr lang="en-US" altLang="en-US" sz="1400" dirty="0">
                <a:latin typeface="Times New Roman" panose="02020603050405020304" pitchFamily="18" charset="0"/>
                <a:ea typeface="宋体" panose="02010600030101010101" pitchFamily="2" charset="-122"/>
              </a:rPr>
              <a:t>200 aa</a:t>
            </a:r>
            <a:endParaRPr lang="en-GB" altLang="zh-CN" sz="1400" dirty="0">
              <a:latin typeface="Times New Roman" panose="02020603050405020304" pitchFamily="18" charset="0"/>
              <a:ea typeface="宋体" panose="02010600030101010101" pitchFamily="2" charset="-122"/>
            </a:endParaRPr>
          </a:p>
        </p:txBody>
      </p:sp>
      <p:sp>
        <p:nvSpPr>
          <p:cNvPr id="72742" name="Line 39"/>
          <p:cNvSpPr/>
          <p:nvPr/>
        </p:nvSpPr>
        <p:spPr>
          <a:xfrm>
            <a:off x="3814763" y="3613150"/>
            <a:ext cx="0" cy="152400"/>
          </a:xfrm>
          <a:prstGeom prst="line">
            <a:avLst/>
          </a:prstGeom>
          <a:ln w="9525" cap="flat" cmpd="sng">
            <a:solidFill>
              <a:schemeClr val="tx1"/>
            </a:solidFill>
            <a:prstDash val="solid"/>
            <a:round/>
            <a:headEnd type="none" w="med" len="med"/>
            <a:tailEnd type="none" w="med" len="med"/>
          </a:ln>
        </p:spPr>
      </p:sp>
      <p:sp>
        <p:nvSpPr>
          <p:cNvPr id="72743" name="Line 40"/>
          <p:cNvSpPr/>
          <p:nvPr/>
        </p:nvSpPr>
        <p:spPr>
          <a:xfrm>
            <a:off x="3903663" y="3613150"/>
            <a:ext cx="0" cy="15240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72744" name="Line 41"/>
          <p:cNvSpPr/>
          <p:nvPr/>
        </p:nvSpPr>
        <p:spPr>
          <a:xfrm>
            <a:off x="3992563" y="3613150"/>
            <a:ext cx="0" cy="152400"/>
          </a:xfrm>
          <a:prstGeom prst="line">
            <a:avLst/>
          </a:prstGeom>
          <a:ln w="9525" cap="flat" cmpd="sng">
            <a:solidFill>
              <a:schemeClr val="tx1"/>
            </a:solidFill>
            <a:prstDash val="solid"/>
            <a:round/>
            <a:headEnd type="none" w="med" len="med"/>
            <a:tailEnd type="none" w="med" len="med"/>
          </a:ln>
        </p:spPr>
      </p:sp>
      <p:sp>
        <p:nvSpPr>
          <p:cNvPr id="72745" name="Line 42"/>
          <p:cNvSpPr/>
          <p:nvPr/>
        </p:nvSpPr>
        <p:spPr>
          <a:xfrm>
            <a:off x="4081463" y="3613150"/>
            <a:ext cx="0" cy="152400"/>
          </a:xfrm>
          <a:prstGeom prst="line">
            <a:avLst/>
          </a:prstGeom>
          <a:ln w="9525" cap="flat" cmpd="sng">
            <a:solidFill>
              <a:schemeClr val="tx1"/>
            </a:solidFill>
            <a:prstDash val="solid"/>
            <a:round/>
            <a:headEnd type="none" w="med" len="med"/>
            <a:tailEnd type="none" w="med" len="med"/>
          </a:ln>
        </p:spPr>
      </p:sp>
      <p:sp>
        <p:nvSpPr>
          <p:cNvPr id="72746" name="Line 43"/>
          <p:cNvSpPr/>
          <p:nvPr/>
        </p:nvSpPr>
        <p:spPr>
          <a:xfrm>
            <a:off x="4170363" y="3613150"/>
            <a:ext cx="0" cy="152400"/>
          </a:xfrm>
          <a:prstGeom prst="line">
            <a:avLst/>
          </a:prstGeom>
          <a:ln w="9525" cap="flat" cmpd="sng">
            <a:solidFill>
              <a:schemeClr val="tx1"/>
            </a:solidFill>
            <a:prstDash val="solid"/>
            <a:round/>
            <a:headEnd type="none" w="med" len="med"/>
            <a:tailEnd type="none" w="med" len="med"/>
          </a:ln>
        </p:spPr>
      </p:sp>
      <p:sp>
        <p:nvSpPr>
          <p:cNvPr id="72747" name="Line 44"/>
          <p:cNvSpPr/>
          <p:nvPr/>
        </p:nvSpPr>
        <p:spPr>
          <a:xfrm>
            <a:off x="4259263" y="3613150"/>
            <a:ext cx="0" cy="152400"/>
          </a:xfrm>
          <a:prstGeom prst="line">
            <a:avLst/>
          </a:prstGeom>
          <a:ln w="9525" cap="flat" cmpd="sng">
            <a:solidFill>
              <a:schemeClr val="tx1"/>
            </a:solidFill>
            <a:prstDash val="solid"/>
            <a:round/>
            <a:headEnd type="none" w="med" len="med"/>
            <a:tailEnd type="none" w="med" len="med"/>
          </a:ln>
        </p:spPr>
      </p:sp>
      <p:sp>
        <p:nvSpPr>
          <p:cNvPr id="72748" name="Rectangle 45"/>
          <p:cNvSpPr/>
          <p:nvPr/>
        </p:nvSpPr>
        <p:spPr>
          <a:xfrm>
            <a:off x="2819400" y="4495800"/>
            <a:ext cx="4095750" cy="973138"/>
          </a:xfrm>
          <a:prstGeom prst="rect">
            <a:avLst/>
          </a:prstGeom>
          <a:noFill/>
          <a:ln w="9525">
            <a:noFill/>
          </a:ln>
        </p:spPr>
        <p:txBody>
          <a:bodyPr wrap="none" anchor="t">
            <a:spAutoFit/>
          </a:bodyPr>
          <a:lstStyle/>
          <a:p>
            <a:pPr>
              <a:lnSpc>
                <a:spcPct val="120000"/>
              </a:lnSpc>
            </a:pPr>
            <a:r>
              <a:rPr lang="en-GB" altLang="zh-CN" sz="1600" dirty="0">
                <a:latin typeface="Courier New" panose="02070309020205020404" pitchFamily="49" charset="0"/>
                <a:ea typeface="宋体" panose="02010600030101010101" pitchFamily="2" charset="-122"/>
              </a:rPr>
              <a:t>-29aa--DDLGEDDEDAP</a:t>
            </a:r>
            <a:r>
              <a:rPr lang="en-GB" altLang="zh-CN" sz="1600" u="sng" dirty="0">
                <a:latin typeface="Courier New" panose="02070309020205020404" pitchFamily="49" charset="0"/>
                <a:ea typeface="宋体" panose="02010600030101010101" pitchFamily="2" charset="-122"/>
              </a:rPr>
              <a:t>MI</a:t>
            </a:r>
            <a:r>
              <a:rPr lang="en-GB" altLang="zh-CN" sz="1600" dirty="0">
                <a:latin typeface="Courier New" panose="02070309020205020404" pitchFamily="49" charset="0"/>
                <a:ea typeface="宋体" panose="02010600030101010101" pitchFamily="2" charset="-122"/>
              </a:rPr>
              <a:t>TG</a:t>
            </a:r>
            <a:r>
              <a:rPr lang="en-GB" altLang="zh-CN" sz="1600" u="sng" dirty="0">
                <a:latin typeface="Courier New" panose="02070309020205020404" pitchFamily="49" charset="0"/>
                <a:ea typeface="宋体" panose="02010600030101010101" pitchFamily="2" charset="-122"/>
              </a:rPr>
              <a:t>FSDDVPMVI</a:t>
            </a:r>
            <a:r>
              <a:rPr lang="en-GB" altLang="zh-CN" sz="1600" dirty="0">
                <a:latin typeface="Courier New" panose="02070309020205020404" pitchFamily="49" charset="0"/>
                <a:ea typeface="宋体" panose="02010600030101010101" pitchFamily="2" charset="-122"/>
              </a:rPr>
              <a:t>A</a:t>
            </a:r>
            <a:endParaRPr lang="en-US" altLang="zh-CN" sz="1600" b="1" dirty="0">
              <a:latin typeface="Courier New" panose="02070309020205020404" pitchFamily="49" charset="0"/>
              <a:ea typeface="宋体" panose="02010600030101010101" pitchFamily="2" charset="-122"/>
            </a:endParaRPr>
          </a:p>
          <a:p>
            <a:pPr>
              <a:lnSpc>
                <a:spcPct val="120000"/>
              </a:lnSpc>
            </a:pPr>
            <a:r>
              <a:rPr lang="nl-NL" altLang="zh-CN" sz="1600" dirty="0">
                <a:latin typeface="Courier New" panose="02070309020205020404" pitchFamily="49" charset="0"/>
                <a:ea typeface="宋体" panose="02010600030101010101" pitchFamily="2" charset="-122"/>
              </a:rPr>
              <a:t>-29aa--DALDTASHTNKS</a:t>
            </a:r>
            <a:r>
              <a:rPr lang="nl-NL" altLang="zh-CN" sz="1600" u="sng" dirty="0">
                <a:latin typeface="Courier New" panose="02070309020205020404" pitchFamily="49" charset="0"/>
                <a:ea typeface="宋体" panose="02010600030101010101" pitchFamily="2" charset="-122"/>
              </a:rPr>
              <a:t>GY</a:t>
            </a:r>
            <a:r>
              <a:rPr lang="nl-NL" altLang="zh-CN" sz="1600" dirty="0">
                <a:latin typeface="Courier New" panose="02070309020205020404" pitchFamily="49" charset="0"/>
                <a:ea typeface="宋体" panose="02010600030101010101" pitchFamily="2" charset="-122"/>
              </a:rPr>
              <a:t>H</a:t>
            </a:r>
            <a:r>
              <a:rPr lang="nl-NL" altLang="zh-CN" sz="1600" u="sng" dirty="0">
                <a:latin typeface="Courier New" panose="02070309020205020404" pitchFamily="49" charset="0"/>
                <a:ea typeface="宋体" panose="02010600030101010101" pitchFamily="2" charset="-122"/>
              </a:rPr>
              <a:t>DDSDEDLL</a:t>
            </a:r>
            <a:r>
              <a:rPr lang="nl-NL" altLang="zh-CN" sz="1600" dirty="0">
                <a:latin typeface="Courier New" panose="02070309020205020404" pitchFamily="49" charset="0"/>
                <a:ea typeface="宋体" panose="02010600030101010101" pitchFamily="2" charset="-122"/>
              </a:rPr>
              <a:t>E</a:t>
            </a:r>
          </a:p>
          <a:p>
            <a:pPr>
              <a:lnSpc>
                <a:spcPct val="120000"/>
              </a:lnSpc>
            </a:pPr>
            <a:r>
              <a:rPr lang="nl-NL" altLang="zh-CN" sz="1600" dirty="0">
                <a:latin typeface="Courier New" panose="02070309020205020404" pitchFamily="49" charset="0"/>
                <a:ea typeface="宋体" panose="02010600030101010101" pitchFamily="2" charset="-122"/>
              </a:rPr>
              <a:t>-139aa-----------LVSFHDDSDEDLLHI</a:t>
            </a:r>
          </a:p>
        </p:txBody>
      </p:sp>
      <p:sp>
        <p:nvSpPr>
          <p:cNvPr id="72749" name="Text Box 46"/>
          <p:cNvSpPr txBox="1"/>
          <p:nvPr/>
        </p:nvSpPr>
        <p:spPr>
          <a:xfrm>
            <a:off x="1973263" y="4456113"/>
            <a:ext cx="865187" cy="1016000"/>
          </a:xfrm>
          <a:prstGeom prst="rect">
            <a:avLst/>
          </a:prstGeom>
          <a:noFill/>
          <a:ln w="9525">
            <a:noFill/>
          </a:ln>
        </p:spPr>
        <p:txBody>
          <a:bodyPr wrap="none" anchor="t">
            <a:spAutoFit/>
          </a:bodyPr>
          <a:lstStyle/>
          <a:p>
            <a:pPr>
              <a:lnSpc>
                <a:spcPct val="145000"/>
              </a:lnSpc>
            </a:pPr>
            <a:r>
              <a:rPr lang="nl-NL" altLang="zh-CN" sz="1400" dirty="0">
                <a:latin typeface="Times New Roman" panose="02020603050405020304" pitchFamily="18" charset="0"/>
                <a:ea typeface="宋体" panose="02010600030101010101" pitchFamily="2" charset="-122"/>
              </a:rPr>
              <a:t>sorLA-cd</a:t>
            </a:r>
          </a:p>
          <a:p>
            <a:pPr>
              <a:lnSpc>
                <a:spcPct val="145000"/>
              </a:lnSpc>
            </a:pPr>
            <a:r>
              <a:rPr lang="nl-NL" altLang="zh-CN" sz="1400" dirty="0">
                <a:latin typeface="Times New Roman" panose="02020603050405020304" pitchFamily="18" charset="0"/>
                <a:ea typeface="宋体" panose="02010600030101010101" pitchFamily="2" charset="-122"/>
                <a:sym typeface="Symbol" panose="05050102010706020507" pitchFamily="18" charset="2"/>
              </a:rPr>
              <a:t>sortilin</a:t>
            </a:r>
          </a:p>
          <a:p>
            <a:pPr>
              <a:lnSpc>
                <a:spcPct val="145000"/>
              </a:lnSpc>
            </a:pPr>
            <a:r>
              <a:rPr lang="nl-NL" altLang="zh-CN" sz="1400" dirty="0">
                <a:latin typeface="Times New Roman" panose="02020603050405020304" pitchFamily="18" charset="0"/>
                <a:ea typeface="宋体" panose="02010600030101010101" pitchFamily="2" charset="-122"/>
                <a:sym typeface="Symbol" panose="05050102010706020507" pitchFamily="18" charset="2"/>
              </a:rPr>
              <a:t>CI-MPR</a:t>
            </a:r>
            <a:endParaRPr lang="nl-NL" altLang="zh-CN" sz="1200" dirty="0">
              <a:latin typeface="Times New Roman" panose="02020603050405020304" pitchFamily="18" charset="0"/>
              <a:ea typeface="宋体" panose="02010600030101010101" pitchFamily="2" charset="-122"/>
            </a:endParaRPr>
          </a:p>
        </p:txBody>
      </p:sp>
      <p:sp>
        <p:nvSpPr>
          <p:cNvPr id="72750" name="Text Box 47"/>
          <p:cNvSpPr txBox="1"/>
          <p:nvPr/>
        </p:nvSpPr>
        <p:spPr>
          <a:xfrm>
            <a:off x="4868863" y="4340225"/>
            <a:ext cx="1593850" cy="274638"/>
          </a:xfrm>
          <a:prstGeom prst="rect">
            <a:avLst/>
          </a:prstGeom>
          <a:noFill/>
          <a:ln w="9525">
            <a:noFill/>
          </a:ln>
        </p:spPr>
        <p:txBody>
          <a:bodyPr wrap="none" anchor="t">
            <a:spAutoFit/>
          </a:bodyPr>
          <a:lstStyle/>
          <a:p>
            <a:r>
              <a:rPr lang="en-US" altLang="en-US" sz="1200" dirty="0">
                <a:latin typeface="Times New Roman" panose="02020603050405020304" pitchFamily="18" charset="0"/>
                <a:ea typeface="宋体" panose="02010600030101010101" pitchFamily="2" charset="-122"/>
              </a:rPr>
              <a:t> 40                            50</a:t>
            </a:r>
            <a:endParaRPr lang="en-GB" altLang="zh-CN" sz="1200" dirty="0">
              <a:latin typeface="Times New Roman" panose="02020603050405020304" pitchFamily="18" charset="0"/>
              <a:ea typeface="宋体" panose="02010600030101010101" pitchFamily="2" charset="-122"/>
            </a:endParaRPr>
          </a:p>
        </p:txBody>
      </p:sp>
      <p:sp>
        <p:nvSpPr>
          <p:cNvPr id="72751" name="Text Box 48"/>
          <p:cNvSpPr txBox="1"/>
          <p:nvPr/>
        </p:nvSpPr>
        <p:spPr>
          <a:xfrm>
            <a:off x="5783263" y="4751388"/>
            <a:ext cx="260350" cy="274637"/>
          </a:xfrm>
          <a:prstGeom prst="rect">
            <a:avLst/>
          </a:prstGeom>
          <a:noFill/>
          <a:ln w="9525">
            <a:noFill/>
          </a:ln>
        </p:spPr>
        <p:txBody>
          <a:bodyPr wrap="none" anchor="t">
            <a:spAutoFit/>
          </a:bodyPr>
          <a:lstStyle/>
          <a:p>
            <a:r>
              <a:rPr lang="en-US" altLang="en-US" sz="1200" dirty="0">
                <a:latin typeface="Times New Roman" panose="02020603050405020304" pitchFamily="18" charset="0"/>
                <a:ea typeface="宋体" panose="02010600030101010101" pitchFamily="2" charset="-122"/>
              </a:rPr>
              <a:t>*</a:t>
            </a:r>
          </a:p>
        </p:txBody>
      </p:sp>
      <p:sp>
        <p:nvSpPr>
          <p:cNvPr id="72752" name="Line 49"/>
          <p:cNvSpPr/>
          <p:nvPr/>
        </p:nvSpPr>
        <p:spPr>
          <a:xfrm flipV="1">
            <a:off x="3708400" y="3860800"/>
            <a:ext cx="2590800" cy="609600"/>
          </a:xfrm>
          <a:prstGeom prst="line">
            <a:avLst/>
          </a:prstGeom>
          <a:ln w="28575" cap="flat" cmpd="sng">
            <a:solidFill>
              <a:schemeClr val="tx1"/>
            </a:solidFill>
            <a:prstDash val="solid"/>
            <a:round/>
            <a:headEnd type="none" w="med" len="med"/>
            <a:tailEnd type="none" w="med" len="med"/>
          </a:ln>
        </p:spPr>
      </p:sp>
      <p:sp>
        <p:nvSpPr>
          <p:cNvPr id="72753" name="Line 50"/>
          <p:cNvSpPr/>
          <p:nvPr/>
        </p:nvSpPr>
        <p:spPr>
          <a:xfrm flipH="1" flipV="1">
            <a:off x="6659563" y="3860800"/>
            <a:ext cx="152400" cy="609600"/>
          </a:xfrm>
          <a:prstGeom prst="line">
            <a:avLst/>
          </a:prstGeom>
          <a:ln w="28575" cap="flat" cmpd="sng">
            <a:solidFill>
              <a:schemeClr val="tx1"/>
            </a:solidFill>
            <a:prstDash val="solid"/>
            <a:round/>
            <a:headEnd type="none" w="med" len="med"/>
            <a:tailEnd type="none" w="med" len="med"/>
          </a:ln>
        </p:spPr>
      </p:sp>
      <p:sp>
        <p:nvSpPr>
          <p:cNvPr id="72754" name="Line 51"/>
          <p:cNvSpPr/>
          <p:nvPr/>
        </p:nvSpPr>
        <p:spPr>
          <a:xfrm>
            <a:off x="6316663" y="3536950"/>
            <a:ext cx="0" cy="304800"/>
          </a:xfrm>
          <a:prstGeom prst="line">
            <a:avLst/>
          </a:prstGeom>
          <a:ln w="57150" cap="flat" cmpd="sng">
            <a:solidFill>
              <a:schemeClr val="tx1"/>
            </a:solidFill>
            <a:prstDash val="solid"/>
            <a:round/>
            <a:headEnd type="none" w="med" len="med"/>
            <a:tailEnd type="none" w="med" len="med"/>
          </a:ln>
        </p:spPr>
      </p:sp>
      <p:sp>
        <p:nvSpPr>
          <p:cNvPr id="72755" name="Text Box 52"/>
          <p:cNvSpPr txBox="1"/>
          <p:nvPr/>
        </p:nvSpPr>
        <p:spPr>
          <a:xfrm>
            <a:off x="3429000" y="2743200"/>
            <a:ext cx="1200150" cy="336550"/>
          </a:xfrm>
          <a:prstGeom prst="rect">
            <a:avLst/>
          </a:prstGeom>
          <a:noFill/>
          <a:ln w="9525">
            <a:noFill/>
          </a:ln>
        </p:spPr>
        <p:txBody>
          <a:bodyPr wrap="none" anchor="t">
            <a:spAutoFit/>
          </a:bodyPr>
          <a:lstStyle/>
          <a:p>
            <a:r>
              <a:rPr lang="en-US" altLang="en-US" sz="1600" dirty="0">
                <a:latin typeface="Times" charset="0"/>
                <a:ea typeface="宋体" panose="02010600030101010101" pitchFamily="2" charset="-122"/>
              </a:rPr>
              <a:t>extracellular</a:t>
            </a:r>
          </a:p>
        </p:txBody>
      </p:sp>
      <p:sp>
        <p:nvSpPr>
          <p:cNvPr id="72756" name="Text Box 53"/>
          <p:cNvSpPr txBox="1"/>
          <p:nvPr/>
        </p:nvSpPr>
        <p:spPr>
          <a:xfrm>
            <a:off x="6019800" y="2743200"/>
            <a:ext cx="1165225" cy="336550"/>
          </a:xfrm>
          <a:prstGeom prst="rect">
            <a:avLst/>
          </a:prstGeom>
          <a:noFill/>
          <a:ln w="9525">
            <a:noFill/>
          </a:ln>
        </p:spPr>
        <p:txBody>
          <a:bodyPr wrap="none" anchor="t">
            <a:spAutoFit/>
          </a:bodyPr>
          <a:lstStyle/>
          <a:p>
            <a:r>
              <a:rPr lang="en-US" altLang="en-US" sz="1600" dirty="0">
                <a:latin typeface="Times" charset="0"/>
                <a:ea typeface="宋体" panose="02010600030101010101" pitchFamily="2" charset="-122"/>
              </a:rPr>
              <a:t>intracellular</a:t>
            </a:r>
          </a:p>
        </p:txBody>
      </p:sp>
      <p:sp>
        <p:nvSpPr>
          <p:cNvPr id="72757" name="Text Box 54"/>
          <p:cNvSpPr txBox="1"/>
          <p:nvPr/>
        </p:nvSpPr>
        <p:spPr>
          <a:xfrm>
            <a:off x="1763713" y="249238"/>
            <a:ext cx="7200900" cy="830262"/>
          </a:xfrm>
          <a:prstGeom prst="rect">
            <a:avLst/>
          </a:prstGeom>
          <a:noFill/>
          <a:ln w="9525">
            <a:noFill/>
          </a:ln>
        </p:spPr>
        <p:txBody>
          <a:bodyPr anchor="t">
            <a:spAutoFit/>
          </a:bodyPr>
          <a:lstStyle/>
          <a:p>
            <a:r>
              <a:rPr lang="en-US" altLang="en-US" sz="2400" dirty="0">
                <a:latin typeface="Arial" panose="020B0604020202020204" pitchFamily="34" charset="0"/>
                <a:ea typeface="宋体" panose="02010600030101010101" pitchFamily="2" charset="-122"/>
              </a:rPr>
              <a:t>Example: interaction of proteins with the c-terminus of the sorLA receptor</a:t>
            </a:r>
          </a:p>
        </p:txBody>
      </p:sp>
      <p:sp>
        <p:nvSpPr>
          <p:cNvPr id="72758" name="Text Box 55"/>
          <p:cNvSpPr txBox="1"/>
          <p:nvPr/>
        </p:nvSpPr>
        <p:spPr>
          <a:xfrm>
            <a:off x="1547813" y="1409700"/>
            <a:ext cx="6897687" cy="457200"/>
          </a:xfrm>
          <a:prstGeom prst="rect">
            <a:avLst/>
          </a:prstGeom>
          <a:noFill/>
          <a:ln w="9525">
            <a:noFill/>
          </a:ln>
        </p:spPr>
        <p:txBody>
          <a:bodyPr wrap="none" anchor="t">
            <a:spAutoFit/>
          </a:bodyPr>
          <a:lstStyle/>
          <a:p>
            <a:r>
              <a:rPr lang="en-US" altLang="en-US" sz="2400" dirty="0">
                <a:latin typeface="Arial" panose="020B0604020202020204" pitchFamily="34" charset="0"/>
                <a:ea typeface="宋体" panose="02010600030101010101" pitchFamily="2" charset="-122"/>
              </a:rPr>
              <a:t>sorLA is a single transmembrane (cargo) receptor</a:t>
            </a:r>
          </a:p>
        </p:txBody>
      </p:sp>
      <p:sp>
        <p:nvSpPr>
          <p:cNvPr id="72759" name="Text Box 56"/>
          <p:cNvSpPr txBox="1"/>
          <p:nvPr/>
        </p:nvSpPr>
        <p:spPr>
          <a:xfrm>
            <a:off x="2051050" y="6400800"/>
            <a:ext cx="3887788" cy="457200"/>
          </a:xfrm>
          <a:prstGeom prst="rect">
            <a:avLst/>
          </a:prstGeom>
          <a:noFill/>
          <a:ln w="9525">
            <a:noFill/>
          </a:ln>
        </p:spPr>
        <p:txBody>
          <a:bodyPr anchor="t">
            <a:spAutoFit/>
          </a:bodyPr>
          <a:lstStyle/>
          <a:p>
            <a:pPr>
              <a:spcBef>
                <a:spcPct val="50000"/>
              </a:spcBef>
            </a:pPr>
            <a:endParaRPr lang="zh-CN" altLang="zh-CN" sz="2400" dirty="0">
              <a:latin typeface="Times New Roman" panose="02020603050405020304" pitchFamily="18" charset="0"/>
              <a:ea typeface="宋体" panose="02010600030101010101" pitchFamily="2" charset="-122"/>
            </a:endParaRPr>
          </a:p>
        </p:txBody>
      </p:sp>
      <p:sp>
        <p:nvSpPr>
          <p:cNvPr id="72760" name="Text Box 57"/>
          <p:cNvSpPr txBox="1"/>
          <p:nvPr/>
        </p:nvSpPr>
        <p:spPr>
          <a:xfrm>
            <a:off x="2017713" y="6321425"/>
            <a:ext cx="5110162" cy="457200"/>
          </a:xfrm>
          <a:prstGeom prst="rect">
            <a:avLst/>
          </a:prstGeom>
          <a:noFill/>
          <a:ln w="9525">
            <a:noFill/>
          </a:ln>
        </p:spPr>
        <p:txBody>
          <a:bodyPr wrap="none" anchor="t">
            <a:spAutoFit/>
          </a:bodyPr>
          <a:lstStyle/>
          <a:p>
            <a:r>
              <a:rPr lang="en-US" altLang="zh-CN" sz="2400" dirty="0">
                <a:solidFill>
                  <a:srgbClr val="0000CC"/>
                </a:solidFill>
                <a:latin typeface="Times New Roman" panose="02020603050405020304" pitchFamily="18" charset="0"/>
                <a:ea typeface="宋体" panose="02010600030101010101" pitchFamily="2" charset="-122"/>
              </a:rPr>
              <a:t>How to design YTH (yeast two hybrid)?</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p:nvPr/>
        </p:nvSpPr>
        <p:spPr>
          <a:xfrm>
            <a:off x="1600200" y="1676400"/>
            <a:ext cx="6324600" cy="2895600"/>
          </a:xfrm>
          <a:prstGeom prst="rect">
            <a:avLst/>
          </a:prstGeom>
          <a:noFill/>
          <a:ln w="9525" cap="flat" cmpd="sng">
            <a:solidFill>
              <a:schemeClr val="tx1"/>
            </a:solidFill>
            <a:prstDash val="solid"/>
            <a:miter/>
            <a:headEnd type="none" w="med" len="med"/>
            <a:tailEnd type="none" w="med" len="med"/>
          </a:ln>
        </p:spPr>
        <p:txBody>
          <a:bodyPr wrap="none" anchor="ctr"/>
          <a:lstStyle/>
          <a:p>
            <a:pPr algn="ctr"/>
            <a:endParaRPr lang="en-US" altLang="en-US" sz="2400" dirty="0">
              <a:latin typeface="Times" charset="0"/>
              <a:ea typeface="宋体" panose="02010600030101010101" pitchFamily="2" charset="-122"/>
            </a:endParaRPr>
          </a:p>
        </p:txBody>
      </p:sp>
      <p:sp>
        <p:nvSpPr>
          <p:cNvPr id="74754" name="Rectangle 3"/>
          <p:cNvSpPr/>
          <p:nvPr/>
        </p:nvSpPr>
        <p:spPr>
          <a:xfrm>
            <a:off x="5249863" y="2698750"/>
            <a:ext cx="1066800" cy="15240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lstStyle/>
          <a:p>
            <a:pPr algn="ctr"/>
            <a:endParaRPr lang="en-GB" altLang="zh-CN" sz="1200" dirty="0">
              <a:solidFill>
                <a:schemeClr val="bg2"/>
              </a:solidFill>
              <a:latin typeface="Times New Roman" panose="02020603050405020304" pitchFamily="18" charset="0"/>
              <a:ea typeface="宋体" panose="02010600030101010101" pitchFamily="2" charset="-122"/>
            </a:endParaRPr>
          </a:p>
        </p:txBody>
      </p:sp>
      <p:sp>
        <p:nvSpPr>
          <p:cNvPr id="74755" name="Rectangle 4" descr="5%"/>
          <p:cNvSpPr/>
          <p:nvPr/>
        </p:nvSpPr>
        <p:spPr>
          <a:xfrm>
            <a:off x="4259263" y="2698750"/>
            <a:ext cx="990600" cy="152400"/>
          </a:xfrm>
          <a:prstGeom prst="rect">
            <a:avLst/>
          </a:prstGeom>
          <a:pattFill prst="pct5">
            <a:fgClr>
              <a:schemeClr val="folHlink"/>
            </a:fgClr>
            <a:bgClr>
              <a:srgbClr val="FFFFFF"/>
            </a:bgClr>
          </a:patt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4756" name="Rectangle 5"/>
          <p:cNvSpPr/>
          <p:nvPr/>
        </p:nvSpPr>
        <p:spPr>
          <a:xfrm>
            <a:off x="2354263" y="2698750"/>
            <a:ext cx="1371600" cy="152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4757" name="Rectangle 6"/>
          <p:cNvSpPr/>
          <p:nvPr/>
        </p:nvSpPr>
        <p:spPr>
          <a:xfrm>
            <a:off x="3725863" y="2698750"/>
            <a:ext cx="533400" cy="1524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4758" name="Line 7"/>
          <p:cNvSpPr/>
          <p:nvPr/>
        </p:nvSpPr>
        <p:spPr>
          <a:xfrm>
            <a:off x="6300788" y="2781300"/>
            <a:ext cx="304800" cy="0"/>
          </a:xfrm>
          <a:prstGeom prst="line">
            <a:avLst/>
          </a:prstGeom>
          <a:ln w="57150" cap="flat" cmpd="sng">
            <a:solidFill>
              <a:srgbClr val="FF0000"/>
            </a:solidFill>
            <a:prstDash val="solid"/>
            <a:round/>
            <a:headEnd type="none" w="med" len="med"/>
            <a:tailEnd type="none" w="med" len="med"/>
          </a:ln>
        </p:spPr>
      </p:sp>
      <p:sp>
        <p:nvSpPr>
          <p:cNvPr id="74759" name="Text Box 8"/>
          <p:cNvSpPr txBox="1"/>
          <p:nvPr/>
        </p:nvSpPr>
        <p:spPr>
          <a:xfrm>
            <a:off x="1973263" y="2633663"/>
            <a:ext cx="312737"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N</a:t>
            </a:r>
          </a:p>
        </p:txBody>
      </p:sp>
      <p:sp>
        <p:nvSpPr>
          <p:cNvPr id="74760" name="Text Box 9"/>
          <p:cNvSpPr txBox="1"/>
          <p:nvPr/>
        </p:nvSpPr>
        <p:spPr>
          <a:xfrm>
            <a:off x="6697663" y="2627313"/>
            <a:ext cx="303212"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C</a:t>
            </a:r>
          </a:p>
        </p:txBody>
      </p:sp>
      <p:grpSp>
        <p:nvGrpSpPr>
          <p:cNvPr id="74761" name="Group 10"/>
          <p:cNvGrpSpPr/>
          <p:nvPr/>
        </p:nvGrpSpPr>
        <p:grpSpPr>
          <a:xfrm>
            <a:off x="4259263" y="2698750"/>
            <a:ext cx="990600" cy="152400"/>
            <a:chOff x="1776" y="1200"/>
            <a:chExt cx="624" cy="96"/>
          </a:xfrm>
        </p:grpSpPr>
        <p:sp>
          <p:nvSpPr>
            <p:cNvPr id="74762" name="Line 11"/>
            <p:cNvSpPr/>
            <p:nvPr/>
          </p:nvSpPr>
          <p:spPr>
            <a:xfrm>
              <a:off x="1776" y="1200"/>
              <a:ext cx="0" cy="96"/>
            </a:xfrm>
            <a:prstGeom prst="line">
              <a:avLst/>
            </a:prstGeom>
            <a:ln w="9525" cap="flat" cmpd="sng">
              <a:solidFill>
                <a:schemeClr val="tx1"/>
              </a:solidFill>
              <a:prstDash val="solid"/>
              <a:round/>
              <a:headEnd type="none" w="med" len="med"/>
              <a:tailEnd type="none" w="med" len="med"/>
            </a:ln>
          </p:spPr>
        </p:sp>
        <p:sp>
          <p:nvSpPr>
            <p:cNvPr id="74763" name="Line 12"/>
            <p:cNvSpPr/>
            <p:nvPr/>
          </p:nvSpPr>
          <p:spPr>
            <a:xfrm>
              <a:off x="1832" y="1200"/>
              <a:ext cx="0" cy="96"/>
            </a:xfrm>
            <a:prstGeom prst="line">
              <a:avLst/>
            </a:prstGeom>
            <a:ln w="9525" cap="flat" cmpd="sng">
              <a:solidFill>
                <a:schemeClr val="tx1"/>
              </a:solidFill>
              <a:prstDash val="solid"/>
              <a:round/>
              <a:headEnd type="none" w="med" len="med"/>
              <a:tailEnd type="none" w="med" len="med"/>
            </a:ln>
          </p:spPr>
        </p:sp>
        <p:sp>
          <p:nvSpPr>
            <p:cNvPr id="74764" name="Line 13"/>
            <p:cNvSpPr/>
            <p:nvPr/>
          </p:nvSpPr>
          <p:spPr>
            <a:xfrm>
              <a:off x="1889" y="1200"/>
              <a:ext cx="0" cy="96"/>
            </a:xfrm>
            <a:prstGeom prst="line">
              <a:avLst/>
            </a:prstGeom>
            <a:ln w="9525" cap="flat" cmpd="sng">
              <a:solidFill>
                <a:schemeClr val="tx1"/>
              </a:solidFill>
              <a:prstDash val="solid"/>
              <a:round/>
              <a:headEnd type="none" w="med" len="med"/>
              <a:tailEnd type="none" w="med" len="med"/>
            </a:ln>
          </p:spPr>
        </p:sp>
        <p:sp>
          <p:nvSpPr>
            <p:cNvPr id="74765" name="Line 14"/>
            <p:cNvSpPr/>
            <p:nvPr/>
          </p:nvSpPr>
          <p:spPr>
            <a:xfrm>
              <a:off x="1946" y="1200"/>
              <a:ext cx="0" cy="96"/>
            </a:xfrm>
            <a:prstGeom prst="line">
              <a:avLst/>
            </a:prstGeom>
            <a:ln w="9525" cap="flat" cmpd="sng">
              <a:solidFill>
                <a:schemeClr val="tx1"/>
              </a:solidFill>
              <a:prstDash val="solid"/>
              <a:round/>
              <a:headEnd type="none" w="med" len="med"/>
              <a:tailEnd type="none" w="med" len="med"/>
            </a:ln>
          </p:spPr>
        </p:sp>
        <p:sp>
          <p:nvSpPr>
            <p:cNvPr id="74766" name="Line 15"/>
            <p:cNvSpPr/>
            <p:nvPr/>
          </p:nvSpPr>
          <p:spPr>
            <a:xfrm>
              <a:off x="2002" y="1200"/>
              <a:ext cx="0" cy="96"/>
            </a:xfrm>
            <a:prstGeom prst="line">
              <a:avLst/>
            </a:prstGeom>
            <a:ln w="9525" cap="flat" cmpd="sng">
              <a:solidFill>
                <a:schemeClr val="tx1"/>
              </a:solidFill>
              <a:prstDash val="solid"/>
              <a:round/>
              <a:headEnd type="none" w="med" len="med"/>
              <a:tailEnd type="none" w="med" len="med"/>
            </a:ln>
          </p:spPr>
        </p:sp>
        <p:sp>
          <p:nvSpPr>
            <p:cNvPr id="74767" name="Line 16"/>
            <p:cNvSpPr/>
            <p:nvPr/>
          </p:nvSpPr>
          <p:spPr>
            <a:xfrm>
              <a:off x="2059" y="1200"/>
              <a:ext cx="0" cy="96"/>
            </a:xfrm>
            <a:prstGeom prst="line">
              <a:avLst/>
            </a:prstGeom>
            <a:ln w="9525" cap="flat" cmpd="sng">
              <a:solidFill>
                <a:schemeClr val="tx1"/>
              </a:solidFill>
              <a:prstDash val="solid"/>
              <a:round/>
              <a:headEnd type="none" w="med" len="med"/>
              <a:tailEnd type="none" w="med" len="med"/>
            </a:ln>
          </p:spPr>
        </p:sp>
        <p:sp>
          <p:nvSpPr>
            <p:cNvPr id="74768" name="Line 17"/>
            <p:cNvSpPr/>
            <p:nvPr/>
          </p:nvSpPr>
          <p:spPr>
            <a:xfrm>
              <a:off x="2116" y="1200"/>
              <a:ext cx="0" cy="96"/>
            </a:xfrm>
            <a:prstGeom prst="line">
              <a:avLst/>
            </a:prstGeom>
            <a:ln w="9525" cap="flat" cmpd="sng">
              <a:solidFill>
                <a:schemeClr val="tx1"/>
              </a:solidFill>
              <a:prstDash val="solid"/>
              <a:round/>
              <a:headEnd type="none" w="med" len="med"/>
              <a:tailEnd type="none" w="med" len="med"/>
            </a:ln>
          </p:spPr>
        </p:sp>
        <p:sp>
          <p:nvSpPr>
            <p:cNvPr id="74769" name="Line 18"/>
            <p:cNvSpPr/>
            <p:nvPr/>
          </p:nvSpPr>
          <p:spPr>
            <a:xfrm>
              <a:off x="2173" y="1200"/>
              <a:ext cx="0" cy="96"/>
            </a:xfrm>
            <a:prstGeom prst="line">
              <a:avLst/>
            </a:prstGeom>
            <a:ln w="9525" cap="flat" cmpd="sng">
              <a:solidFill>
                <a:schemeClr val="tx1"/>
              </a:solidFill>
              <a:prstDash val="solid"/>
              <a:round/>
              <a:headEnd type="none" w="med" len="med"/>
              <a:tailEnd type="none" w="med" len="med"/>
            </a:ln>
          </p:spPr>
        </p:sp>
        <p:sp>
          <p:nvSpPr>
            <p:cNvPr id="74770" name="Line 19"/>
            <p:cNvSpPr/>
            <p:nvPr/>
          </p:nvSpPr>
          <p:spPr>
            <a:xfrm>
              <a:off x="2229" y="1200"/>
              <a:ext cx="0" cy="96"/>
            </a:xfrm>
            <a:prstGeom prst="line">
              <a:avLst/>
            </a:prstGeom>
            <a:ln w="9525" cap="flat" cmpd="sng">
              <a:solidFill>
                <a:schemeClr val="tx1"/>
              </a:solidFill>
              <a:prstDash val="solid"/>
              <a:round/>
              <a:headEnd type="none" w="med" len="med"/>
              <a:tailEnd type="none" w="med" len="med"/>
            </a:ln>
          </p:spPr>
        </p:sp>
        <p:sp>
          <p:nvSpPr>
            <p:cNvPr id="74771" name="Line 20"/>
            <p:cNvSpPr/>
            <p:nvPr/>
          </p:nvSpPr>
          <p:spPr>
            <a:xfrm>
              <a:off x="2286" y="1200"/>
              <a:ext cx="0" cy="96"/>
            </a:xfrm>
            <a:prstGeom prst="line">
              <a:avLst/>
            </a:prstGeom>
            <a:ln w="9525" cap="flat" cmpd="sng">
              <a:solidFill>
                <a:schemeClr val="tx1"/>
              </a:solidFill>
              <a:prstDash val="solid"/>
              <a:round/>
              <a:headEnd type="none" w="med" len="med"/>
              <a:tailEnd type="none" w="med" len="med"/>
            </a:ln>
          </p:spPr>
        </p:sp>
        <p:sp>
          <p:nvSpPr>
            <p:cNvPr id="74772" name="Line 21"/>
            <p:cNvSpPr/>
            <p:nvPr/>
          </p:nvSpPr>
          <p:spPr>
            <a:xfrm>
              <a:off x="2343" y="1200"/>
              <a:ext cx="0" cy="96"/>
            </a:xfrm>
            <a:prstGeom prst="line">
              <a:avLst/>
            </a:prstGeom>
            <a:ln w="9525" cap="flat" cmpd="sng">
              <a:solidFill>
                <a:schemeClr val="tx1"/>
              </a:solidFill>
              <a:prstDash val="solid"/>
              <a:round/>
              <a:headEnd type="none" w="med" len="med"/>
              <a:tailEnd type="none" w="med" len="med"/>
            </a:ln>
          </p:spPr>
        </p:sp>
        <p:sp>
          <p:nvSpPr>
            <p:cNvPr id="74773" name="Line 22"/>
            <p:cNvSpPr/>
            <p:nvPr/>
          </p:nvSpPr>
          <p:spPr>
            <a:xfrm>
              <a:off x="2400" y="1200"/>
              <a:ext cx="0" cy="96"/>
            </a:xfrm>
            <a:prstGeom prst="line">
              <a:avLst/>
            </a:prstGeom>
            <a:ln w="9525" cap="flat" cmpd="sng">
              <a:solidFill>
                <a:schemeClr val="tx1"/>
              </a:solidFill>
              <a:prstDash val="solid"/>
              <a:round/>
              <a:headEnd type="none" w="med" len="med"/>
              <a:tailEnd type="none" w="med" len="med"/>
            </a:ln>
          </p:spPr>
        </p:sp>
      </p:grpSp>
      <p:grpSp>
        <p:nvGrpSpPr>
          <p:cNvPr id="74774" name="Group 23"/>
          <p:cNvGrpSpPr/>
          <p:nvPr/>
        </p:nvGrpSpPr>
        <p:grpSpPr>
          <a:xfrm>
            <a:off x="5249863" y="2698750"/>
            <a:ext cx="1066800" cy="152400"/>
            <a:chOff x="2400" y="1200"/>
            <a:chExt cx="672" cy="96"/>
          </a:xfrm>
        </p:grpSpPr>
        <p:sp>
          <p:nvSpPr>
            <p:cNvPr id="74775" name="Line 24"/>
            <p:cNvSpPr/>
            <p:nvPr/>
          </p:nvSpPr>
          <p:spPr>
            <a:xfrm>
              <a:off x="2400" y="1200"/>
              <a:ext cx="0" cy="96"/>
            </a:xfrm>
            <a:prstGeom prst="line">
              <a:avLst/>
            </a:prstGeom>
            <a:ln w="9525" cap="flat" cmpd="sng">
              <a:solidFill>
                <a:schemeClr val="tx1"/>
              </a:solidFill>
              <a:prstDash val="solid"/>
              <a:round/>
              <a:headEnd type="none" w="med" len="med"/>
              <a:tailEnd type="none" w="med" len="med"/>
            </a:ln>
          </p:spPr>
        </p:sp>
        <p:sp>
          <p:nvSpPr>
            <p:cNvPr id="74776" name="Line 25"/>
            <p:cNvSpPr/>
            <p:nvPr/>
          </p:nvSpPr>
          <p:spPr>
            <a:xfrm>
              <a:off x="2512" y="1200"/>
              <a:ext cx="0" cy="96"/>
            </a:xfrm>
            <a:prstGeom prst="line">
              <a:avLst/>
            </a:prstGeom>
            <a:ln w="9525" cap="flat" cmpd="sng">
              <a:solidFill>
                <a:schemeClr val="tx1"/>
              </a:solidFill>
              <a:prstDash val="solid"/>
              <a:round/>
              <a:headEnd type="none" w="med" len="med"/>
              <a:tailEnd type="none" w="med" len="med"/>
            </a:ln>
          </p:spPr>
        </p:sp>
        <p:sp>
          <p:nvSpPr>
            <p:cNvPr id="74777" name="Line 26"/>
            <p:cNvSpPr/>
            <p:nvPr/>
          </p:nvSpPr>
          <p:spPr>
            <a:xfrm>
              <a:off x="2624" y="1200"/>
              <a:ext cx="0" cy="96"/>
            </a:xfrm>
            <a:prstGeom prst="line">
              <a:avLst/>
            </a:prstGeom>
            <a:ln w="9525" cap="flat" cmpd="sng">
              <a:solidFill>
                <a:schemeClr val="tx1"/>
              </a:solidFill>
              <a:prstDash val="solid"/>
              <a:round/>
              <a:headEnd type="none" w="med" len="med"/>
              <a:tailEnd type="none" w="med" len="med"/>
            </a:ln>
          </p:spPr>
        </p:sp>
        <p:sp>
          <p:nvSpPr>
            <p:cNvPr id="74778" name="Line 27"/>
            <p:cNvSpPr/>
            <p:nvPr/>
          </p:nvSpPr>
          <p:spPr>
            <a:xfrm>
              <a:off x="2736" y="1200"/>
              <a:ext cx="0" cy="96"/>
            </a:xfrm>
            <a:prstGeom prst="line">
              <a:avLst/>
            </a:prstGeom>
            <a:ln w="9525" cap="flat" cmpd="sng">
              <a:solidFill>
                <a:schemeClr val="tx1"/>
              </a:solidFill>
              <a:prstDash val="solid"/>
              <a:round/>
              <a:headEnd type="none" w="med" len="med"/>
              <a:tailEnd type="none" w="med" len="med"/>
            </a:ln>
          </p:spPr>
        </p:sp>
        <p:sp>
          <p:nvSpPr>
            <p:cNvPr id="74779" name="Line 28"/>
            <p:cNvSpPr/>
            <p:nvPr/>
          </p:nvSpPr>
          <p:spPr>
            <a:xfrm>
              <a:off x="2848" y="1200"/>
              <a:ext cx="0" cy="96"/>
            </a:xfrm>
            <a:prstGeom prst="line">
              <a:avLst/>
            </a:prstGeom>
            <a:ln w="9525" cap="flat" cmpd="sng">
              <a:solidFill>
                <a:schemeClr val="tx1"/>
              </a:solidFill>
              <a:prstDash val="solid"/>
              <a:round/>
              <a:headEnd type="none" w="med" len="med"/>
              <a:tailEnd type="none" w="med" len="med"/>
            </a:ln>
          </p:spPr>
        </p:sp>
        <p:sp>
          <p:nvSpPr>
            <p:cNvPr id="74780" name="Line 29"/>
            <p:cNvSpPr/>
            <p:nvPr/>
          </p:nvSpPr>
          <p:spPr>
            <a:xfrm>
              <a:off x="2960" y="1200"/>
              <a:ext cx="0" cy="96"/>
            </a:xfrm>
            <a:prstGeom prst="line">
              <a:avLst/>
            </a:prstGeom>
            <a:ln w="9525" cap="flat" cmpd="sng">
              <a:solidFill>
                <a:schemeClr val="tx1"/>
              </a:solidFill>
              <a:prstDash val="solid"/>
              <a:round/>
              <a:headEnd type="none" w="med" len="med"/>
              <a:tailEnd type="none" w="med" len="med"/>
            </a:ln>
          </p:spPr>
        </p:sp>
        <p:sp>
          <p:nvSpPr>
            <p:cNvPr id="74781" name="Line 30"/>
            <p:cNvSpPr/>
            <p:nvPr/>
          </p:nvSpPr>
          <p:spPr>
            <a:xfrm>
              <a:off x="3072" y="1200"/>
              <a:ext cx="0" cy="96"/>
            </a:xfrm>
            <a:prstGeom prst="line">
              <a:avLst/>
            </a:prstGeom>
            <a:ln w="9525" cap="flat" cmpd="sng">
              <a:solidFill>
                <a:schemeClr val="tx1"/>
              </a:solidFill>
              <a:prstDash val="solid"/>
              <a:round/>
              <a:headEnd type="none" w="med" len="med"/>
              <a:tailEnd type="none" w="med" len="med"/>
            </a:ln>
          </p:spPr>
        </p:sp>
      </p:grpSp>
      <p:sp>
        <p:nvSpPr>
          <p:cNvPr id="74782" name="Text Box 31"/>
          <p:cNvSpPr txBox="1"/>
          <p:nvPr/>
        </p:nvSpPr>
        <p:spPr>
          <a:xfrm>
            <a:off x="2689225" y="2405063"/>
            <a:ext cx="736600"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Vps10p</a:t>
            </a:r>
          </a:p>
        </p:txBody>
      </p:sp>
      <p:sp>
        <p:nvSpPr>
          <p:cNvPr id="74783" name="Text Box 32"/>
          <p:cNvSpPr txBox="1"/>
          <p:nvPr/>
        </p:nvSpPr>
        <p:spPr>
          <a:xfrm>
            <a:off x="3694113" y="2405063"/>
            <a:ext cx="717550"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YWTD</a:t>
            </a:r>
          </a:p>
        </p:txBody>
      </p:sp>
      <p:sp>
        <p:nvSpPr>
          <p:cNvPr id="74784" name="Text Box 33"/>
          <p:cNvSpPr txBox="1"/>
          <p:nvPr/>
        </p:nvSpPr>
        <p:spPr>
          <a:xfrm>
            <a:off x="4564063" y="2405063"/>
            <a:ext cx="420687"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LA</a:t>
            </a:r>
          </a:p>
        </p:txBody>
      </p:sp>
      <p:sp>
        <p:nvSpPr>
          <p:cNvPr id="74785" name="Text Box 34"/>
          <p:cNvSpPr txBox="1"/>
          <p:nvPr/>
        </p:nvSpPr>
        <p:spPr>
          <a:xfrm>
            <a:off x="5514975" y="2405063"/>
            <a:ext cx="549275" cy="304800"/>
          </a:xfrm>
          <a:prstGeom prst="rect">
            <a:avLst/>
          </a:prstGeom>
          <a:noFill/>
          <a:ln w="9525">
            <a:noFill/>
          </a:ln>
        </p:spPr>
        <p:txBody>
          <a:bodyPr wrap="none" anchor="t">
            <a:spAutoFit/>
          </a:bodyPr>
          <a:lstStyle/>
          <a:p>
            <a:r>
              <a:rPr lang="nl-NL" altLang="zh-CN" sz="1400" dirty="0">
                <a:latin typeface="Times New Roman" panose="02020603050405020304" pitchFamily="18" charset="0"/>
                <a:ea typeface="宋体" panose="02010600030101010101" pitchFamily="2" charset="-122"/>
              </a:rPr>
              <a:t>FnIII</a:t>
            </a:r>
          </a:p>
        </p:txBody>
      </p:sp>
      <p:sp>
        <p:nvSpPr>
          <p:cNvPr id="74786" name="Line 35"/>
          <p:cNvSpPr/>
          <p:nvPr/>
        </p:nvSpPr>
        <p:spPr>
          <a:xfrm>
            <a:off x="3814763" y="2698750"/>
            <a:ext cx="0" cy="152400"/>
          </a:xfrm>
          <a:prstGeom prst="line">
            <a:avLst/>
          </a:prstGeom>
          <a:ln w="9525" cap="flat" cmpd="sng">
            <a:solidFill>
              <a:schemeClr val="tx1"/>
            </a:solidFill>
            <a:prstDash val="solid"/>
            <a:round/>
            <a:headEnd type="none" w="med" len="med"/>
            <a:tailEnd type="none" w="med" len="med"/>
          </a:ln>
        </p:spPr>
      </p:sp>
      <p:sp>
        <p:nvSpPr>
          <p:cNvPr id="74787" name="Line 36"/>
          <p:cNvSpPr/>
          <p:nvPr/>
        </p:nvSpPr>
        <p:spPr>
          <a:xfrm>
            <a:off x="3903663" y="2698750"/>
            <a:ext cx="0" cy="152400"/>
          </a:xfrm>
          <a:prstGeom prst="line">
            <a:avLst/>
          </a:prstGeom>
          <a:ln w="9525" cap="flat" cmpd="sng">
            <a:solidFill>
              <a:schemeClr val="tx1"/>
            </a:solidFill>
            <a:prstDash val="solid"/>
            <a:round/>
            <a:headEnd type="none" w="med" len="med"/>
            <a:tailEnd type="none" w="med" len="med"/>
          </a:ln>
        </p:spPr>
      </p:sp>
      <p:sp>
        <p:nvSpPr>
          <p:cNvPr id="74788" name="Line 37"/>
          <p:cNvSpPr/>
          <p:nvPr/>
        </p:nvSpPr>
        <p:spPr>
          <a:xfrm>
            <a:off x="3992563" y="2698750"/>
            <a:ext cx="0" cy="152400"/>
          </a:xfrm>
          <a:prstGeom prst="line">
            <a:avLst/>
          </a:prstGeom>
          <a:ln w="9525" cap="flat" cmpd="sng">
            <a:solidFill>
              <a:schemeClr val="tx1"/>
            </a:solidFill>
            <a:prstDash val="solid"/>
            <a:round/>
            <a:headEnd type="none" w="med" len="med"/>
            <a:tailEnd type="none" w="med" len="med"/>
          </a:ln>
        </p:spPr>
      </p:sp>
      <p:sp>
        <p:nvSpPr>
          <p:cNvPr id="74789" name="Line 38"/>
          <p:cNvSpPr/>
          <p:nvPr/>
        </p:nvSpPr>
        <p:spPr>
          <a:xfrm>
            <a:off x="4081463" y="2698750"/>
            <a:ext cx="0" cy="152400"/>
          </a:xfrm>
          <a:prstGeom prst="line">
            <a:avLst/>
          </a:prstGeom>
          <a:ln w="9525" cap="flat" cmpd="sng">
            <a:solidFill>
              <a:schemeClr val="tx1"/>
            </a:solidFill>
            <a:prstDash val="solid"/>
            <a:round/>
            <a:headEnd type="none" w="med" len="med"/>
            <a:tailEnd type="none" w="med" len="med"/>
          </a:ln>
        </p:spPr>
      </p:sp>
      <p:sp>
        <p:nvSpPr>
          <p:cNvPr id="74790" name="Line 39"/>
          <p:cNvSpPr/>
          <p:nvPr/>
        </p:nvSpPr>
        <p:spPr>
          <a:xfrm>
            <a:off x="4170363" y="2698750"/>
            <a:ext cx="0" cy="152400"/>
          </a:xfrm>
          <a:prstGeom prst="line">
            <a:avLst/>
          </a:prstGeom>
          <a:ln w="9525" cap="flat" cmpd="sng">
            <a:solidFill>
              <a:schemeClr val="tx1"/>
            </a:solidFill>
            <a:prstDash val="solid"/>
            <a:round/>
            <a:headEnd type="none" w="med" len="med"/>
            <a:tailEnd type="none" w="med" len="med"/>
          </a:ln>
        </p:spPr>
      </p:sp>
      <p:sp>
        <p:nvSpPr>
          <p:cNvPr id="74791" name="Line 40"/>
          <p:cNvSpPr/>
          <p:nvPr/>
        </p:nvSpPr>
        <p:spPr>
          <a:xfrm>
            <a:off x="4259263" y="2698750"/>
            <a:ext cx="0" cy="152400"/>
          </a:xfrm>
          <a:prstGeom prst="line">
            <a:avLst/>
          </a:prstGeom>
          <a:ln w="9525" cap="flat" cmpd="sng">
            <a:solidFill>
              <a:schemeClr val="tx1"/>
            </a:solidFill>
            <a:prstDash val="solid"/>
            <a:round/>
            <a:headEnd type="none" w="med" len="med"/>
            <a:tailEnd type="none" w="med" len="med"/>
          </a:ln>
        </p:spPr>
      </p:sp>
      <p:sp>
        <p:nvSpPr>
          <p:cNvPr id="74792" name="Line 41"/>
          <p:cNvSpPr/>
          <p:nvPr/>
        </p:nvSpPr>
        <p:spPr>
          <a:xfrm>
            <a:off x="6316663" y="2622550"/>
            <a:ext cx="0" cy="304800"/>
          </a:xfrm>
          <a:prstGeom prst="line">
            <a:avLst/>
          </a:prstGeom>
          <a:ln w="57150" cap="flat" cmpd="sng">
            <a:solidFill>
              <a:schemeClr val="tx1"/>
            </a:solidFill>
            <a:prstDash val="solid"/>
            <a:round/>
            <a:headEnd type="none" w="med" len="med"/>
            <a:tailEnd type="none" w="med" len="med"/>
          </a:ln>
        </p:spPr>
      </p:sp>
      <p:sp>
        <p:nvSpPr>
          <p:cNvPr id="74793" name="Text Box 42"/>
          <p:cNvSpPr txBox="1"/>
          <p:nvPr/>
        </p:nvSpPr>
        <p:spPr>
          <a:xfrm>
            <a:off x="2057400" y="3581400"/>
            <a:ext cx="5367338" cy="396875"/>
          </a:xfrm>
          <a:prstGeom prst="rect">
            <a:avLst/>
          </a:prstGeom>
          <a:noFill/>
          <a:ln w="9525">
            <a:noFill/>
          </a:ln>
        </p:spPr>
        <p:txBody>
          <a:bodyPr wrap="none" anchor="t">
            <a:spAutoFit/>
          </a:bodyPr>
          <a:lstStyle/>
          <a:p>
            <a:r>
              <a:rPr lang="en-US" altLang="en-US" sz="2000" dirty="0">
                <a:latin typeface="Times" charset="0"/>
                <a:ea typeface="宋体" panose="02010600030101010101" pitchFamily="2" charset="-122"/>
              </a:rPr>
              <a:t>A YTH screen revealed the interaction with </a:t>
            </a:r>
            <a:r>
              <a:rPr lang="en-US" altLang="en-US" sz="2000" dirty="0">
                <a:solidFill>
                  <a:srgbClr val="FF0000"/>
                </a:solidFill>
                <a:latin typeface="Times" charset="0"/>
                <a:ea typeface="宋体" panose="02010600030101010101" pitchFamily="2" charset="-122"/>
              </a:rPr>
              <a:t>GGA2</a:t>
            </a:r>
          </a:p>
        </p:txBody>
      </p:sp>
      <p:sp>
        <p:nvSpPr>
          <p:cNvPr id="74794" name="Line 43"/>
          <p:cNvSpPr/>
          <p:nvPr/>
        </p:nvSpPr>
        <p:spPr>
          <a:xfrm>
            <a:off x="6477000" y="2895600"/>
            <a:ext cx="0" cy="609600"/>
          </a:xfrm>
          <a:prstGeom prst="line">
            <a:avLst/>
          </a:prstGeom>
          <a:ln w="9525" cap="flat" cmpd="sng">
            <a:solidFill>
              <a:schemeClr val="tx1"/>
            </a:solidFill>
            <a:prstDash val="solid"/>
            <a:round/>
            <a:headEnd type="none" w="med" len="med"/>
            <a:tailEnd type="triangle" w="med" len="med"/>
          </a:ln>
        </p:spPr>
      </p:sp>
      <p:sp>
        <p:nvSpPr>
          <p:cNvPr id="74795" name="Text Box 44"/>
          <p:cNvSpPr txBox="1"/>
          <p:nvPr/>
        </p:nvSpPr>
        <p:spPr>
          <a:xfrm>
            <a:off x="1763713" y="455613"/>
            <a:ext cx="6734175" cy="519112"/>
          </a:xfrm>
          <a:prstGeom prst="rect">
            <a:avLst/>
          </a:prstGeom>
          <a:noFill/>
          <a:ln w="9525">
            <a:noFill/>
          </a:ln>
        </p:spPr>
        <p:txBody>
          <a:bodyPr wrap="none" anchor="t">
            <a:spAutoFit/>
          </a:bodyPr>
          <a:lstStyle/>
          <a:p>
            <a:r>
              <a:rPr lang="en-US" altLang="en-US" sz="2800" dirty="0">
                <a:latin typeface="Times" charset="0"/>
                <a:ea typeface="宋体" panose="02010600030101010101" pitchFamily="2" charset="-122"/>
              </a:rPr>
              <a:t>Interactors with the intracellular tail of SorLA</a:t>
            </a:r>
          </a:p>
        </p:txBody>
      </p:sp>
    </p:spTree>
  </p:cSld>
  <p:clrMapOvr>
    <a:masterClrMapping/>
  </p:clrMapOvr>
  <p:transition>
    <p:checke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标题 404481"/>
          <p:cNvSpPr>
            <a:spLocks noGrp="1"/>
          </p:cNvSpPr>
          <p:nvPr>
            <p:ph type="title"/>
          </p:nvPr>
        </p:nvSpPr>
        <p:spPr>
          <a:xfrm>
            <a:off x="1835150" y="274638"/>
            <a:ext cx="7172325" cy="1143000"/>
          </a:xfrm>
        </p:spPr>
        <p:txBody>
          <a:bodyPr anchor="ctr"/>
          <a:lstStyle/>
          <a:p>
            <a:pPr fontAlgn="base"/>
            <a:r>
              <a:rPr lang="fi-FI" altLang="zh-CN" sz="3600" strike="noStrike" noProof="1">
                <a:ea typeface="宋体" panose="02010600030101010101" pitchFamily="2" charset="-122"/>
              </a:rPr>
              <a:t>Why </a:t>
            </a:r>
            <a:r>
              <a:rPr lang="en-US" altLang="fi-FI" sz="3600" strike="noStrike" noProof="1">
                <a:ea typeface="宋体" panose="02010600030101010101" pitchFamily="2" charset="-122"/>
              </a:rPr>
              <a:t>study </a:t>
            </a:r>
            <a:r>
              <a:rPr lang="fi-FI" altLang="zh-CN" sz="3600" strike="noStrike" noProof="1">
                <a:ea typeface="宋体" panose="02010600030101010101" pitchFamily="2" charset="-122"/>
              </a:rPr>
              <a:t>protein-protein interactions (PPI)?</a:t>
            </a:r>
            <a:endParaRPr lang="en-GB" altLang="x-none" sz="3600" strike="noStrike" noProof="1"/>
          </a:p>
        </p:txBody>
      </p:sp>
      <p:sp>
        <p:nvSpPr>
          <p:cNvPr id="404492" name="文本占位符 404491"/>
          <p:cNvSpPr>
            <a:spLocks noGrp="1"/>
          </p:cNvSpPr>
          <p:nvPr>
            <p:ph idx="1"/>
          </p:nvPr>
        </p:nvSpPr>
        <p:spPr>
          <a:xfrm>
            <a:off x="179388" y="1989138"/>
            <a:ext cx="2232025" cy="1152525"/>
          </a:xfrm>
        </p:spPr>
        <p:txBody>
          <a:bodyPr/>
          <a:lstStyle/>
          <a:p>
            <a:pPr fontAlgn="base">
              <a:buNone/>
            </a:pPr>
            <a:r>
              <a:rPr lang="zh-CN" altLang="fi-FI" sz="1600" strike="noStrike" noProof="1">
                <a:ea typeface="宋体" panose="02010600030101010101" pitchFamily="2" charset="-122"/>
              </a:rPr>
              <a:t>	</a:t>
            </a:r>
            <a:r>
              <a:rPr lang="fi-FI" altLang="zh-CN" sz="1600" strike="noStrike" noProof="1">
                <a:effectLst/>
                <a:ea typeface="宋体" panose="02010600030101010101" pitchFamily="2" charset="-122"/>
              </a:rPr>
              <a:t>Gene is the basic unit of heredity. Genomes are availab</a:t>
            </a:r>
            <a:r>
              <a:rPr lang="en-US" altLang="fi-FI" sz="1600" strike="noStrike" noProof="1">
                <a:effectLst/>
                <a:ea typeface="宋体" panose="02010600030101010101" pitchFamily="2" charset="-122"/>
              </a:rPr>
              <a:t>l</a:t>
            </a:r>
            <a:r>
              <a:rPr lang="fi-FI" altLang="zh-CN" sz="1600" strike="noStrike" noProof="1">
                <a:effectLst/>
                <a:ea typeface="宋体" panose="02010600030101010101" pitchFamily="2" charset="-122"/>
              </a:rPr>
              <a:t>e.</a:t>
            </a:r>
            <a:endParaRPr lang="en-GB" altLang="x-none" sz="1600" strike="noStrike" noProof="1">
              <a:effectLst/>
            </a:endParaRPr>
          </a:p>
        </p:txBody>
      </p:sp>
      <p:pic>
        <p:nvPicPr>
          <p:cNvPr id="9219" name="图片 404483"/>
          <p:cNvPicPr>
            <a:picLocks noChangeAspect="1"/>
          </p:cNvPicPr>
          <p:nvPr/>
        </p:nvPicPr>
        <p:blipFill>
          <a:blip r:embed="rId3"/>
          <a:stretch>
            <a:fillRect/>
          </a:stretch>
        </p:blipFill>
        <p:spPr>
          <a:xfrm>
            <a:off x="611188" y="3716338"/>
            <a:ext cx="1189037" cy="2135187"/>
          </a:xfrm>
          <a:prstGeom prst="rect">
            <a:avLst/>
          </a:prstGeom>
          <a:noFill/>
          <a:ln w="9525">
            <a:noFill/>
          </a:ln>
        </p:spPr>
      </p:pic>
      <p:pic>
        <p:nvPicPr>
          <p:cNvPr id="9220" name="图片 404484"/>
          <p:cNvPicPr>
            <a:picLocks noChangeAspect="1"/>
          </p:cNvPicPr>
          <p:nvPr/>
        </p:nvPicPr>
        <p:blipFill>
          <a:blip r:embed="rId4"/>
          <a:stretch>
            <a:fillRect/>
          </a:stretch>
        </p:blipFill>
        <p:spPr>
          <a:xfrm>
            <a:off x="2682875" y="3716338"/>
            <a:ext cx="2540000" cy="2105025"/>
          </a:xfrm>
          <a:prstGeom prst="rect">
            <a:avLst/>
          </a:prstGeom>
          <a:noFill/>
          <a:ln w="9525">
            <a:noFill/>
          </a:ln>
        </p:spPr>
      </p:pic>
      <p:pic>
        <p:nvPicPr>
          <p:cNvPr id="9221" name="图片 404485"/>
          <p:cNvPicPr>
            <a:picLocks noChangeAspect="1"/>
          </p:cNvPicPr>
          <p:nvPr/>
        </p:nvPicPr>
        <p:blipFill>
          <a:blip r:embed="rId5"/>
          <a:stretch>
            <a:fillRect/>
          </a:stretch>
        </p:blipFill>
        <p:spPr>
          <a:xfrm>
            <a:off x="6219825" y="3257550"/>
            <a:ext cx="2674938" cy="2674938"/>
          </a:xfrm>
          <a:prstGeom prst="rect">
            <a:avLst/>
          </a:prstGeom>
          <a:noFill/>
          <a:ln w="9525">
            <a:noFill/>
          </a:ln>
        </p:spPr>
      </p:pic>
      <p:sp>
        <p:nvSpPr>
          <p:cNvPr id="9222" name="文本框 404486"/>
          <p:cNvSpPr txBox="1"/>
          <p:nvPr/>
        </p:nvSpPr>
        <p:spPr>
          <a:xfrm>
            <a:off x="468313" y="5932488"/>
            <a:ext cx="1101725" cy="396875"/>
          </a:xfrm>
          <a:prstGeom prst="rect">
            <a:avLst/>
          </a:prstGeom>
          <a:noFill/>
          <a:ln w="9525">
            <a:noFill/>
          </a:ln>
        </p:spPr>
        <p:txBody>
          <a:bodyPr wrap="none" anchor="t">
            <a:spAutoFit/>
          </a:bodyPr>
          <a:lstStyle/>
          <a:p>
            <a:pPr algn="ctr"/>
            <a:r>
              <a:rPr lang="fi-FI" altLang="zh-CN" dirty="0" err="1">
                <a:latin typeface="Arial" panose="020B0604020202020204" pitchFamily="34" charset="0"/>
                <a:ea typeface="宋体" panose="02010600030101010101" pitchFamily="2" charset="-122"/>
              </a:rPr>
              <a:t>genome</a:t>
            </a:r>
            <a:endParaRPr lang="en-GB" altLang="zh-CN">
              <a:latin typeface="Arial" panose="020B0604020202020204" pitchFamily="34" charset="0"/>
              <a:ea typeface="楷体_GB2312" pitchFamily="49" charset="-122"/>
            </a:endParaRPr>
          </a:p>
        </p:txBody>
      </p:sp>
      <p:sp>
        <p:nvSpPr>
          <p:cNvPr id="9223" name="文本框 404487"/>
          <p:cNvSpPr txBox="1"/>
          <p:nvPr/>
        </p:nvSpPr>
        <p:spPr>
          <a:xfrm>
            <a:off x="3308350" y="6005513"/>
            <a:ext cx="1173163" cy="368300"/>
          </a:xfrm>
          <a:prstGeom prst="rect">
            <a:avLst/>
          </a:prstGeom>
          <a:noFill/>
          <a:ln w="9525">
            <a:noFill/>
          </a:ln>
        </p:spPr>
        <p:txBody>
          <a:bodyPr wrap="none" anchor="t">
            <a:spAutoFit/>
          </a:bodyPr>
          <a:lstStyle/>
          <a:p>
            <a:pPr algn="ctr"/>
            <a:r>
              <a:rPr lang="fi-FI" altLang="zh-CN" dirty="0">
                <a:latin typeface="Arial" panose="020B0604020202020204" pitchFamily="34" charset="0"/>
                <a:ea typeface="宋体" panose="02010600030101010101" pitchFamily="2" charset="-122"/>
              </a:rPr>
              <a:t>Proteome</a:t>
            </a:r>
            <a:endParaRPr lang="zh-CN" altLang="en-GB" dirty="0">
              <a:latin typeface="Arial" panose="020B0604020202020204" pitchFamily="34" charset="0"/>
              <a:ea typeface="楷体_GB2312" pitchFamily="49" charset="-122"/>
            </a:endParaRPr>
          </a:p>
        </p:txBody>
      </p:sp>
      <p:sp>
        <p:nvSpPr>
          <p:cNvPr id="9224" name="文本框 404488"/>
          <p:cNvSpPr txBox="1"/>
          <p:nvPr/>
        </p:nvSpPr>
        <p:spPr>
          <a:xfrm>
            <a:off x="6875463" y="6005513"/>
            <a:ext cx="1509712" cy="396875"/>
          </a:xfrm>
          <a:prstGeom prst="rect">
            <a:avLst/>
          </a:prstGeom>
          <a:noFill/>
          <a:ln w="9525">
            <a:noFill/>
          </a:ln>
        </p:spPr>
        <p:txBody>
          <a:bodyPr wrap="none" anchor="t">
            <a:spAutoFit/>
          </a:bodyPr>
          <a:lstStyle/>
          <a:p>
            <a:pPr algn="ctr"/>
            <a:r>
              <a:rPr lang="fi-FI" altLang="zh-CN" dirty="0" err="1">
                <a:latin typeface="Arial" panose="020B0604020202020204" pitchFamily="34" charset="0"/>
                <a:ea typeface="宋体" panose="02010600030101010101" pitchFamily="2" charset="-122"/>
              </a:rPr>
              <a:t>interactome</a:t>
            </a:r>
            <a:endParaRPr lang="en-GB" altLang="zh-CN">
              <a:latin typeface="Arial" panose="020B0604020202020204" pitchFamily="34" charset="0"/>
              <a:ea typeface="楷体_GB2312" pitchFamily="49" charset="-122"/>
            </a:endParaRPr>
          </a:p>
        </p:txBody>
      </p:sp>
      <p:sp>
        <p:nvSpPr>
          <p:cNvPr id="404493" name="矩形 404492"/>
          <p:cNvSpPr/>
          <p:nvPr/>
        </p:nvSpPr>
        <p:spPr>
          <a:xfrm>
            <a:off x="2813050" y="1989138"/>
            <a:ext cx="2479675" cy="11525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n"/>
              <a:defRPr sz="32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
              <a:defRPr sz="28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n"/>
              <a:defRPr sz="24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
              <a:defRPr sz="20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0" i="0" u="none" kern="1200" baseline="0">
                <a:solidFill>
                  <a:schemeClr val="tx1"/>
                </a:solidFill>
                <a:latin typeface="Arial" panose="020B0604020202020204" pitchFamily="34" charset="0"/>
              </a:defRPr>
            </a:lvl5pPr>
          </a:lstStyle>
          <a:p>
            <a:pPr marL="17780" marR="0" lvl="0" indent="0" algn="l" defTabSz="914400" rtl="0" eaLnBrk="1" fontAlgn="base" latinLnBrk="0" hangingPunct="1">
              <a:lnSpc>
                <a:spcPct val="100000"/>
              </a:lnSpc>
              <a:spcBef>
                <a:spcPts val="0"/>
              </a:spcBef>
              <a:spcAft>
                <a:spcPct val="0"/>
              </a:spcAft>
              <a:buClr>
                <a:schemeClr val="bg2"/>
              </a:buClr>
              <a:buFont typeface="Wingdings" panose="05000000000000000000" pitchFamily="2" charset="2"/>
              <a:buNone/>
            </a:pPr>
            <a:r>
              <a:rPr kumimoji="0" lang="fi-FI" altLang="zh-CN" sz="1600" b="1" i="0" u="none" strike="noStrike" kern="0" cap="none" spc="0" normalizeH="0" baseline="0" noProof="1">
                <a:solidFill>
                  <a:schemeClr val="accent2"/>
                </a:solidFill>
                <a:effectLst/>
                <a:latin typeface="+mn-lt"/>
                <a:ea typeface="宋体" panose="02010600030101010101" pitchFamily="2" charset="-122"/>
                <a:cs typeface="+mn-cs"/>
                <a:sym typeface="+mn-ea"/>
              </a:rPr>
              <a:t>Proteins, the working molecules of a cell, carry out many biological activities</a:t>
            </a:r>
          </a:p>
          <a:p>
            <a:pPr marL="342900" marR="0" lvl="0" indent="-3429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n"/>
            </a:pPr>
            <a:endParaRPr kumimoji="0" lang="en-GB" altLang="x-none" sz="1600" b="0" i="0" u="none" strike="noStrike" kern="1200" cap="none" spc="0" normalizeH="0" baseline="0" noProof="1">
              <a:solidFill>
                <a:schemeClr val="tx1"/>
              </a:solidFill>
              <a:latin typeface="Arial" panose="020B0604020202020204" pitchFamily="34" charset="0"/>
              <a:ea typeface="华文细黑" pitchFamily="2" charset="-122"/>
              <a:cs typeface="+mn-cs"/>
              <a:sym typeface="+mn-ea"/>
            </a:endParaRPr>
          </a:p>
        </p:txBody>
      </p:sp>
      <p:sp>
        <p:nvSpPr>
          <p:cNvPr id="404494" name="矩形 404493"/>
          <p:cNvSpPr/>
          <p:nvPr/>
        </p:nvSpPr>
        <p:spPr>
          <a:xfrm>
            <a:off x="6111875" y="1857375"/>
            <a:ext cx="2520950" cy="1152525"/>
          </a:xfrm>
          <a:prstGeom prst="rect">
            <a:avLst/>
          </a:prstGeom>
          <a:noFill/>
          <a:ln w="9525">
            <a:noFill/>
          </a:ln>
        </p:spPr>
        <p:txBody>
          <a:bodyPr>
            <a:noAutofit/>
          </a:bodyPr>
          <a:lstStyle>
            <a:lvl1pPr marL="34290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n"/>
              <a:defRPr sz="32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
              <a:defRPr sz="28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n"/>
              <a:defRPr sz="24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
              <a:defRPr sz="20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0" i="0" u="none" kern="1200" baseline="0">
                <a:solidFill>
                  <a:schemeClr val="tx1"/>
                </a:solidFill>
                <a:latin typeface="Arial" panose="020B0604020202020204" pitchFamily="34" charset="0"/>
              </a:defRPr>
            </a:lvl5pPr>
          </a:lstStyle>
          <a:p>
            <a:pPr marL="0" marR="0" lvl="0" indent="0" algn="l" defTabSz="914400" rtl="0" eaLnBrk="1" fontAlgn="base" latinLnBrk="0" hangingPunct="1">
              <a:lnSpc>
                <a:spcPct val="100000"/>
              </a:lnSpc>
              <a:spcBef>
                <a:spcPts val="0"/>
              </a:spcBef>
              <a:spcAft>
                <a:spcPct val="0"/>
              </a:spcAft>
              <a:buClr>
                <a:schemeClr val="bg2"/>
              </a:buClr>
              <a:buFont typeface="Wingdings" panose="05000000000000000000" pitchFamily="2" charset="2"/>
              <a:buNone/>
            </a:pPr>
            <a:r>
              <a:rPr kumimoji="0" lang="en-US" altLang="fi-FI" sz="1600" b="1" i="0" u="none" strike="noStrike" kern="0" cap="none" spc="0" normalizeH="0" baseline="0" noProof="1">
                <a:solidFill>
                  <a:schemeClr val="accent2"/>
                </a:solidFill>
                <a:effectLst/>
                <a:latin typeface="+mn-lt"/>
                <a:ea typeface="宋体" panose="02010600030101010101" pitchFamily="2" charset="-122"/>
                <a:cs typeface="+mn-cs"/>
                <a:sym typeface="+mn-ea"/>
              </a:rPr>
              <a:t>Some Proteins works alone</a:t>
            </a:r>
            <a:r>
              <a:rPr kumimoji="0" lang="zh-CN" altLang="en-US" sz="1600" b="1" i="0" u="none" strike="noStrike" kern="0" cap="none" spc="0" normalizeH="0" baseline="0" noProof="1">
                <a:solidFill>
                  <a:schemeClr val="accent2"/>
                </a:solidFill>
                <a:effectLst/>
                <a:latin typeface="+mn-lt"/>
                <a:ea typeface="宋体" panose="02010600030101010101" pitchFamily="2" charset="-122"/>
                <a:cs typeface="+mn-cs"/>
                <a:sym typeface="+mn-ea"/>
              </a:rPr>
              <a:t>；</a:t>
            </a:r>
            <a:r>
              <a:rPr kumimoji="0" lang="en-US" altLang="zh-CN" sz="1600" b="1" i="0" u="none" strike="noStrike" kern="0" cap="none" spc="0" normalizeH="0" baseline="0" noProof="1">
                <a:solidFill>
                  <a:schemeClr val="accent2"/>
                </a:solidFill>
                <a:effectLst/>
                <a:latin typeface="+mn-lt"/>
                <a:ea typeface="宋体" panose="02010600030101010101" pitchFamily="2" charset="-122"/>
                <a:cs typeface="+mn-cs"/>
                <a:sym typeface="+mn-ea"/>
              </a:rPr>
              <a:t>Some p</a:t>
            </a:r>
            <a:r>
              <a:rPr kumimoji="0" lang="fi-FI" altLang="zh-CN" sz="1600" b="1" i="0" u="none" strike="noStrike" kern="0" cap="none" spc="0" normalizeH="0" baseline="0" noProof="1">
                <a:solidFill>
                  <a:schemeClr val="accent2"/>
                </a:solidFill>
                <a:effectLst/>
                <a:latin typeface="+mn-lt"/>
                <a:ea typeface="宋体" panose="02010600030101010101" pitchFamily="2" charset="-122"/>
                <a:cs typeface="+mn-cs"/>
                <a:sym typeface="+mn-ea"/>
              </a:rPr>
              <a:t>roteins function by interacting with other </a:t>
            </a:r>
            <a:r>
              <a:rPr kumimoji="0" lang="en-US" altLang="fi-FI" sz="1600" b="1" i="0" u="none" strike="noStrike" kern="0" cap="none" spc="0" normalizeH="0" baseline="0" noProof="1">
                <a:solidFill>
                  <a:schemeClr val="accent2"/>
                </a:solidFill>
                <a:effectLst/>
                <a:latin typeface="+mn-lt"/>
                <a:ea typeface="宋体" panose="02010600030101010101" pitchFamily="2" charset="-122"/>
                <a:cs typeface="+mn-cs"/>
                <a:sym typeface="+mn-ea"/>
              </a:rPr>
              <a:t>molecules  like </a:t>
            </a:r>
            <a:r>
              <a:rPr kumimoji="0" lang="fi-FI" altLang="zh-CN" sz="1600" b="1" i="0" u="none" strike="noStrike" kern="0" cap="none" spc="0" normalizeH="0" baseline="0" noProof="1">
                <a:solidFill>
                  <a:schemeClr val="accent2"/>
                </a:solidFill>
                <a:effectLst/>
                <a:latin typeface="+mn-lt"/>
                <a:ea typeface="宋体" panose="02010600030101010101" pitchFamily="2" charset="-122"/>
                <a:cs typeface="+mn-cs"/>
                <a:sym typeface="+mn-ea"/>
              </a:rPr>
              <a:t>proteins.</a:t>
            </a:r>
          </a:p>
          <a:p>
            <a:pPr marL="342900" marR="0" lvl="0" indent="-3429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None/>
            </a:pPr>
            <a:endParaRPr kumimoji="0" lang="zh-CN" altLang="fi-FI" sz="1600" b="0" i="0" u="none" strike="noStrike" kern="1200" cap="none" spc="0" normalizeH="0" baseline="0" noProof="1">
              <a:solidFill>
                <a:schemeClr val="tx1"/>
              </a:solidFill>
              <a:latin typeface="Arial" panose="020B0604020202020204" pitchFamily="34" charset="0"/>
              <a:ea typeface="宋体" panose="02010600030101010101" pitchFamily="2" charset="-122"/>
              <a:cs typeface="+mn-cs"/>
              <a:sym typeface="+mn-ea"/>
            </a:endParaRPr>
          </a:p>
        </p:txBody>
      </p:sp>
    </p:spTree>
  </p:cSld>
  <p:clrMapOvr>
    <a:masterClrMapping/>
  </p:clrMapOvr>
  <p:transition>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a:xfrm>
            <a:off x="1835150" y="549275"/>
            <a:ext cx="6851650" cy="6096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ea typeface="+mj-ea"/>
                <a:cs typeface="Arial" panose="020B0604020202020204" pitchFamily="34" charset="0"/>
              </a:rPr>
              <a:t>Question?</a:t>
            </a:r>
          </a:p>
        </p:txBody>
      </p:sp>
      <p:sp>
        <p:nvSpPr>
          <p:cNvPr id="862211" name="Rectangle 3"/>
          <p:cNvSpPr>
            <a:spLocks noGrp="1" noChangeArrowheads="1"/>
          </p:cNvSpPr>
          <p:nvPr>
            <p:ph idx="1"/>
          </p:nvPr>
        </p:nvSpPr>
        <p:spPr>
          <a:xfrm>
            <a:off x="827088" y="1700213"/>
            <a:ext cx="7859713"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Y2H can be used to detect  interactions between two proteins. Can it be used to detect  binding sites between them? </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If possible, how should you design the experiment?</a:t>
            </a: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Mutagenesis</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2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2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22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p:nvPr/>
        </p:nvSpPr>
        <p:spPr>
          <a:xfrm>
            <a:off x="190500" y="1066483"/>
            <a:ext cx="5486400" cy="5562600"/>
          </a:xfrm>
          <a:prstGeom prst="rect">
            <a:avLst/>
          </a:prstGeom>
          <a:solidFill>
            <a:schemeClr val="folHlink"/>
          </a:solidFill>
          <a:ln w="9525" cap="flat" cmpd="sng">
            <a:solidFill>
              <a:schemeClr val="hlink"/>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8851" name="Text Box 3"/>
          <p:cNvSpPr txBox="1"/>
          <p:nvPr/>
        </p:nvSpPr>
        <p:spPr>
          <a:xfrm>
            <a:off x="1219200" y="1066800"/>
            <a:ext cx="1905000" cy="336550"/>
          </a:xfrm>
          <a:prstGeom prst="rect">
            <a:avLst/>
          </a:prstGeom>
          <a:noFill/>
          <a:ln w="9525">
            <a:noFill/>
          </a:ln>
        </p:spPr>
        <p:txBody>
          <a:bodyPr wrap="none" anchor="t">
            <a:spAutoFit/>
          </a:bodyPr>
          <a:lstStyle/>
          <a:p>
            <a:r>
              <a:rPr lang="en-US" altLang="zh-CN" sz="1600" b="1" dirty="0">
                <a:latin typeface="Times New Roman" panose="02020603050405020304" pitchFamily="18" charset="0"/>
                <a:ea typeface="宋体" panose="02010600030101010101" pitchFamily="2" charset="-122"/>
              </a:rPr>
              <a:t>GAL4bd-sorLA cds</a:t>
            </a:r>
            <a:endParaRPr lang="en-GB" altLang="zh-CN" sz="1600" b="1" dirty="0">
              <a:latin typeface="Times New Roman" panose="02020603050405020304" pitchFamily="18" charset="0"/>
              <a:ea typeface="宋体" panose="02010600030101010101" pitchFamily="2" charset="-122"/>
            </a:endParaRPr>
          </a:p>
        </p:txBody>
      </p:sp>
      <p:sp>
        <p:nvSpPr>
          <p:cNvPr id="78852" name="Text Box 4"/>
          <p:cNvSpPr txBox="1"/>
          <p:nvPr/>
        </p:nvSpPr>
        <p:spPr>
          <a:xfrm>
            <a:off x="762000" y="1820863"/>
            <a:ext cx="2843213" cy="4656137"/>
          </a:xfrm>
          <a:prstGeom prst="rect">
            <a:avLst/>
          </a:prstGeom>
          <a:noFill/>
          <a:ln w="9525">
            <a:noFill/>
          </a:ln>
        </p:spPr>
        <p:txBody>
          <a:bodyPr wrap="none" anchor="t">
            <a:spAutoFit/>
          </a:bodyPr>
          <a:lstStyle/>
          <a:p>
            <a:pPr>
              <a:lnSpc>
                <a:spcPct val="110000"/>
              </a:lnSpc>
            </a:pPr>
            <a:r>
              <a:rPr lang="en-US" altLang="zh-CN" sz="1400" dirty="0">
                <a:latin typeface="Courier New" panose="02070309020205020404" pitchFamily="49" charset="0"/>
                <a:ea typeface="宋体" panose="02010600030101010101" pitchFamily="2" charset="-122"/>
              </a:rPr>
              <a:t>40aa-DEDAP</a:t>
            </a:r>
            <a:r>
              <a:rPr lang="en-US" altLang="zh-CN" sz="1400" b="1" u="sng" dirty="0">
                <a:solidFill>
                  <a:srgbClr val="FFFF00"/>
                </a:solidFill>
                <a:latin typeface="Courier New" panose="02070309020205020404" pitchFamily="49" charset="0"/>
                <a:ea typeface="宋体" panose="02010600030101010101" pitchFamily="2" charset="-122"/>
              </a:rPr>
              <a:t>AA</a:t>
            </a:r>
            <a:r>
              <a:rPr lang="en-US" altLang="zh-CN" sz="1400" dirty="0">
                <a:latin typeface="Courier New" panose="02070309020205020404" pitchFamily="49" charset="0"/>
                <a:ea typeface="宋体" panose="02010600030101010101" pitchFamily="2" charset="-122"/>
              </a:rPr>
              <a:t>TGFSDDVPMVIA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SDDVPMVIA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DDVPMVIA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r>
              <a:rPr lang="en-US" altLang="zh-CN" sz="1400" dirty="0">
                <a:latin typeface="Courier New" panose="02070309020205020404" pitchFamily="49" charset="0"/>
                <a:ea typeface="宋体" panose="02010600030101010101" pitchFamily="2" charset="-122"/>
              </a:rPr>
              <a:t>40aa-DEDAPMITGFSDD</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PMVIA</a:t>
            </a:r>
          </a:p>
          <a:p>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40aa-DEPAPMITGFSDDV</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40aa-DEDAPMITGFSDDVPMV</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A</a:t>
            </a:r>
          </a:p>
          <a:p>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a:t>
            </a:r>
            <a:r>
              <a:rPr lang="en-US" altLang="zh-CN" sz="1400" b="1" u="sng" dirty="0">
                <a:solidFill>
                  <a:srgbClr val="FFFF00"/>
                </a:solidFill>
                <a:latin typeface="Courier New" panose="02070309020205020404" pitchFamily="49" charset="0"/>
                <a:ea typeface="宋体" panose="02010600030101010101" pitchFamily="2" charset="-122"/>
              </a:rPr>
              <a:t>AA</a:t>
            </a:r>
            <a:r>
              <a:rPr lang="en-US" altLang="zh-CN" sz="1400" dirty="0">
                <a:latin typeface="Courier New" panose="02070309020205020404" pitchFamily="49" charset="0"/>
                <a:ea typeface="宋体" panose="02010600030101010101" pitchFamily="2" charset="-122"/>
              </a:rPr>
              <a:t>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DVPMVIA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a:t>
            </a:r>
            <a:r>
              <a:rPr lang="en-US" altLang="zh-CN" sz="1400" b="1" u="sng" dirty="0">
                <a:solidFill>
                  <a:srgbClr val="FFFF00"/>
                </a:solidFill>
                <a:latin typeface="Courier New" panose="02070309020205020404" pitchFamily="49" charset="0"/>
                <a:ea typeface="宋体" panose="02010600030101010101" pitchFamily="2" charset="-122"/>
              </a:rPr>
              <a:t>A</a:t>
            </a:r>
            <a:r>
              <a:rPr lang="en-US" altLang="zh-CN" sz="1400" dirty="0">
                <a:latin typeface="Courier New" panose="02070309020205020404" pitchFamily="49" charset="0"/>
                <a:ea typeface="宋体" panose="02010600030101010101" pitchFamily="2" charset="-122"/>
              </a:rPr>
              <a:t>VPMVIA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40aa-DEDAPMITGFSDDVPMVIA</a:t>
            </a:r>
          </a:p>
          <a:p>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40aa-DEDAPMITGFSDDVPMVI</a:t>
            </a:r>
            <a:r>
              <a:rPr lang="en-US" altLang="zh-CN" sz="1400" b="1" u="sng" dirty="0">
                <a:solidFill>
                  <a:srgbClr val="FFFF00"/>
                </a:solidFill>
                <a:latin typeface="Courier New" panose="02070309020205020404" pitchFamily="49" charset="0"/>
                <a:ea typeface="宋体" panose="02010600030101010101" pitchFamily="2" charset="-122"/>
              </a:rPr>
              <a:t>G</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a:t>
            </a:r>
            <a:r>
              <a:rPr lang="en-US" altLang="zh-CN" sz="1400" b="1" u="sng" dirty="0">
                <a:solidFill>
                  <a:srgbClr val="FFFF00"/>
                </a:solidFill>
                <a:latin typeface="Courier New" panose="02070309020205020404" pitchFamily="49" charset="0"/>
                <a:ea typeface="宋体" panose="02010600030101010101" pitchFamily="2" charset="-122"/>
              </a:rPr>
              <a:t>G</a:t>
            </a:r>
            <a:r>
              <a:rPr lang="en-US" altLang="zh-CN" sz="1400" dirty="0">
                <a:latin typeface="Courier New" panose="02070309020205020404" pitchFamily="49" charset="0"/>
                <a:ea typeface="宋体" panose="02010600030101010101" pitchFamily="2" charset="-122"/>
              </a:rPr>
              <a:t>IA</a:t>
            </a:r>
          </a:p>
          <a:p>
            <a:pPr>
              <a:lnSpc>
                <a:spcPct val="110000"/>
              </a:lnSpc>
            </a:pPr>
            <a:r>
              <a:rPr lang="en-US" altLang="zh-CN" sz="1400" dirty="0">
                <a:latin typeface="Courier New" panose="02070309020205020404" pitchFamily="49" charset="0"/>
                <a:ea typeface="宋体" panose="02010600030101010101" pitchFamily="2" charset="-122"/>
              </a:rPr>
              <a:t>40aa-DEDAPMITGFSDDVPMV</a:t>
            </a:r>
            <a:r>
              <a:rPr lang="en-US" altLang="zh-CN" sz="1400" b="1" u="sng" dirty="0">
                <a:solidFill>
                  <a:srgbClr val="FFFF00"/>
                </a:solidFill>
                <a:latin typeface="Courier New" panose="02070309020205020404" pitchFamily="49" charset="0"/>
                <a:ea typeface="宋体" panose="02010600030101010101" pitchFamily="2" charset="-122"/>
              </a:rPr>
              <a:t>G</a:t>
            </a:r>
            <a:r>
              <a:rPr lang="en-US" altLang="zh-CN" sz="1400" dirty="0">
                <a:latin typeface="Courier New" panose="02070309020205020404" pitchFamily="49" charset="0"/>
                <a:ea typeface="宋体" panose="02010600030101010101" pitchFamily="2" charset="-122"/>
              </a:rPr>
              <a:t>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pPr>
              <a:lnSpc>
                <a:spcPct val="110000"/>
              </a:lnSpc>
            </a:pPr>
            <a:r>
              <a:rPr lang="en-US" altLang="zh-CN" sz="1400" dirty="0">
                <a:latin typeface="Courier New" panose="02070309020205020404" pitchFamily="49" charset="0"/>
                <a:ea typeface="宋体" panose="02010600030101010101" pitchFamily="2" charset="-122"/>
              </a:rPr>
              <a:t>40aa-DEDAPMITGFSDDVPM</a:t>
            </a:r>
            <a:r>
              <a:rPr lang="en-US" altLang="zh-CN" sz="1400" b="1" u="sng" dirty="0">
                <a:solidFill>
                  <a:srgbClr val="FFFF00"/>
                </a:solidFill>
                <a:latin typeface="Courier New" panose="02070309020205020404" pitchFamily="49" charset="0"/>
                <a:ea typeface="宋体" panose="02010600030101010101" pitchFamily="2" charset="-122"/>
              </a:rPr>
              <a:t>P</a:t>
            </a:r>
            <a:r>
              <a:rPr lang="en-US" altLang="zh-CN" sz="1400" dirty="0">
                <a:latin typeface="Courier New" panose="02070309020205020404" pitchFamily="49" charset="0"/>
                <a:ea typeface="宋体" panose="02010600030101010101" pitchFamily="2" charset="-122"/>
              </a:rPr>
              <a:t>IA</a:t>
            </a:r>
            <a:r>
              <a:rPr lang="en-GB" altLang="zh-CN" sz="1400" dirty="0">
                <a:latin typeface="Courier New" panose="02070309020205020404" pitchFamily="49" charset="0"/>
                <a:ea typeface="宋体" panose="02010600030101010101" pitchFamily="2" charset="-122"/>
              </a:rPr>
              <a:t> </a:t>
            </a:r>
            <a:endParaRPr lang="en-US" altLang="zh-CN" sz="1400" dirty="0">
              <a:latin typeface="Courier New" panose="02070309020205020404" pitchFamily="49" charset="0"/>
              <a:ea typeface="宋体" panose="02010600030101010101" pitchFamily="2" charset="-122"/>
            </a:endParaRPr>
          </a:p>
          <a:p>
            <a:endParaRPr lang="en-GB" altLang="zh-CN" sz="1400" dirty="0">
              <a:latin typeface="Courier New" panose="02070309020205020404" pitchFamily="49" charset="0"/>
              <a:ea typeface="宋体" panose="02010600030101010101" pitchFamily="2" charset="-122"/>
            </a:endParaRPr>
          </a:p>
        </p:txBody>
      </p:sp>
      <p:grpSp>
        <p:nvGrpSpPr>
          <p:cNvPr id="78853" name="Group 5"/>
          <p:cNvGrpSpPr/>
          <p:nvPr/>
        </p:nvGrpSpPr>
        <p:grpSpPr>
          <a:xfrm>
            <a:off x="3792538" y="976313"/>
            <a:ext cx="1008062" cy="5280025"/>
            <a:chOff x="2294" y="375"/>
            <a:chExt cx="635" cy="3326"/>
          </a:xfrm>
        </p:grpSpPr>
        <p:sp>
          <p:nvSpPr>
            <p:cNvPr id="78854" name="Text Box 6"/>
            <p:cNvSpPr txBox="1"/>
            <p:nvPr/>
          </p:nvSpPr>
          <p:spPr>
            <a:xfrm>
              <a:off x="2294" y="375"/>
              <a:ext cx="635" cy="366"/>
            </a:xfrm>
            <a:prstGeom prst="rect">
              <a:avLst/>
            </a:prstGeom>
            <a:noFill/>
            <a:ln w="9525">
              <a:noFill/>
            </a:ln>
          </p:spPr>
          <p:txBody>
            <a:bodyPr wrap="none" anchor="t">
              <a:spAutoFit/>
            </a:bodyPr>
            <a:lstStyle/>
            <a:p>
              <a:r>
                <a:rPr lang="en-US" altLang="zh-CN" sz="1600" b="1" dirty="0">
                  <a:latin typeface="Times New Roman" panose="02020603050405020304" pitchFamily="18" charset="0"/>
                  <a:ea typeface="宋体" panose="02010600030101010101" pitchFamily="2" charset="-122"/>
                </a:rPr>
                <a:t>GAL4ad-</a:t>
              </a:r>
            </a:p>
            <a:p>
              <a:r>
                <a:rPr lang="en-US" altLang="zh-CN" sz="1600" b="1" dirty="0">
                  <a:latin typeface="Times New Roman" panose="02020603050405020304" pitchFamily="18" charset="0"/>
                  <a:ea typeface="宋体" panose="02010600030101010101" pitchFamily="2" charset="-122"/>
                </a:rPr>
                <a:t>GGA1</a:t>
              </a:r>
              <a:endParaRPr lang="en-GB" altLang="zh-CN" sz="1600" b="1" dirty="0">
                <a:latin typeface="Times New Roman" panose="02020603050405020304" pitchFamily="18" charset="0"/>
                <a:ea typeface="宋体" panose="02010600030101010101" pitchFamily="2" charset="-122"/>
              </a:endParaRPr>
            </a:p>
          </p:txBody>
        </p:sp>
        <p:grpSp>
          <p:nvGrpSpPr>
            <p:cNvPr id="78855" name="Group 7"/>
            <p:cNvGrpSpPr/>
            <p:nvPr/>
          </p:nvGrpSpPr>
          <p:grpSpPr>
            <a:xfrm>
              <a:off x="2352" y="922"/>
              <a:ext cx="381" cy="578"/>
              <a:chOff x="2397" y="768"/>
              <a:chExt cx="381" cy="578"/>
            </a:xfrm>
          </p:grpSpPr>
          <p:pic>
            <p:nvPicPr>
              <p:cNvPr id="78856" name="Picture 8" descr="gga1-ade1"/>
              <p:cNvPicPr>
                <a:picLocks noChangeAspect="1"/>
              </p:cNvPicPr>
              <p:nvPr/>
            </p:nvPicPr>
            <p:blipFill>
              <a:blip r:embed="rId3"/>
              <a:stretch>
                <a:fillRect/>
              </a:stretch>
            </p:blipFill>
            <p:spPr>
              <a:xfrm>
                <a:off x="2541" y="768"/>
                <a:ext cx="107" cy="578"/>
              </a:xfrm>
              <a:prstGeom prst="rect">
                <a:avLst/>
              </a:prstGeom>
              <a:noFill/>
              <a:ln w="9525">
                <a:noFill/>
              </a:ln>
            </p:spPr>
          </p:pic>
          <p:pic>
            <p:nvPicPr>
              <p:cNvPr id="78857" name="Picture 9" descr="gga1-his1"/>
              <p:cNvPicPr>
                <a:picLocks noChangeAspect="1"/>
              </p:cNvPicPr>
              <p:nvPr/>
            </p:nvPicPr>
            <p:blipFill>
              <a:blip r:embed="rId4"/>
              <a:stretch>
                <a:fillRect/>
              </a:stretch>
            </p:blipFill>
            <p:spPr>
              <a:xfrm flipH="1">
                <a:off x="2397" y="768"/>
                <a:ext cx="110" cy="576"/>
              </a:xfrm>
              <a:prstGeom prst="rect">
                <a:avLst/>
              </a:prstGeom>
              <a:noFill/>
              <a:ln w="9525">
                <a:noFill/>
              </a:ln>
            </p:spPr>
          </p:pic>
          <p:pic>
            <p:nvPicPr>
              <p:cNvPr id="78858" name="Picture 10" descr="gga1-gal1"/>
              <p:cNvPicPr>
                <a:picLocks noChangeAspect="1"/>
              </p:cNvPicPr>
              <p:nvPr/>
            </p:nvPicPr>
            <p:blipFill>
              <a:blip r:embed="rId5"/>
              <a:stretch>
                <a:fillRect/>
              </a:stretch>
            </p:blipFill>
            <p:spPr>
              <a:xfrm flipH="1">
                <a:off x="2685" y="768"/>
                <a:ext cx="93" cy="578"/>
              </a:xfrm>
              <a:prstGeom prst="rect">
                <a:avLst/>
              </a:prstGeom>
              <a:noFill/>
              <a:ln w="9525">
                <a:noFill/>
              </a:ln>
            </p:spPr>
          </p:pic>
        </p:grpSp>
        <p:grpSp>
          <p:nvGrpSpPr>
            <p:cNvPr id="78859" name="Group 11"/>
            <p:cNvGrpSpPr/>
            <p:nvPr/>
          </p:nvGrpSpPr>
          <p:grpSpPr>
            <a:xfrm>
              <a:off x="2352" y="1685"/>
              <a:ext cx="386" cy="576"/>
              <a:chOff x="2397" y="1392"/>
              <a:chExt cx="386" cy="576"/>
            </a:xfrm>
          </p:grpSpPr>
          <p:pic>
            <p:nvPicPr>
              <p:cNvPr id="78860" name="Picture 12" descr="gga1-ade2"/>
              <p:cNvPicPr>
                <a:picLocks noChangeAspect="1"/>
              </p:cNvPicPr>
              <p:nvPr/>
            </p:nvPicPr>
            <p:blipFill>
              <a:blip r:embed="rId6"/>
              <a:stretch>
                <a:fillRect/>
              </a:stretch>
            </p:blipFill>
            <p:spPr>
              <a:xfrm>
                <a:off x="2541" y="1392"/>
                <a:ext cx="107" cy="576"/>
              </a:xfrm>
              <a:prstGeom prst="rect">
                <a:avLst/>
              </a:prstGeom>
              <a:noFill/>
              <a:ln w="9525">
                <a:noFill/>
              </a:ln>
            </p:spPr>
          </p:pic>
          <p:pic>
            <p:nvPicPr>
              <p:cNvPr id="78861" name="Picture 13" descr="gga1lane4"/>
              <p:cNvPicPr>
                <a:picLocks noChangeAspect="1"/>
              </p:cNvPicPr>
              <p:nvPr/>
            </p:nvPicPr>
            <p:blipFill>
              <a:blip r:embed="rId7"/>
              <a:stretch>
                <a:fillRect/>
              </a:stretch>
            </p:blipFill>
            <p:spPr>
              <a:xfrm flipH="1">
                <a:off x="2397" y="1392"/>
                <a:ext cx="112" cy="572"/>
              </a:xfrm>
              <a:prstGeom prst="rect">
                <a:avLst/>
              </a:prstGeom>
              <a:noFill/>
              <a:ln w="9525">
                <a:noFill/>
              </a:ln>
            </p:spPr>
          </p:pic>
          <p:pic>
            <p:nvPicPr>
              <p:cNvPr id="78862" name="Picture 14" descr="gga1-gal2"/>
              <p:cNvPicPr>
                <a:picLocks noChangeAspect="1"/>
              </p:cNvPicPr>
              <p:nvPr/>
            </p:nvPicPr>
            <p:blipFill>
              <a:blip r:embed="rId8"/>
              <a:stretch>
                <a:fillRect/>
              </a:stretch>
            </p:blipFill>
            <p:spPr>
              <a:xfrm flipH="1">
                <a:off x="2685" y="1392"/>
                <a:ext cx="98" cy="576"/>
              </a:xfrm>
              <a:prstGeom prst="rect">
                <a:avLst/>
              </a:prstGeom>
              <a:noFill/>
              <a:ln w="9525">
                <a:noFill/>
              </a:ln>
            </p:spPr>
          </p:pic>
        </p:grpSp>
        <p:grpSp>
          <p:nvGrpSpPr>
            <p:cNvPr id="78863" name="Group 15"/>
            <p:cNvGrpSpPr/>
            <p:nvPr/>
          </p:nvGrpSpPr>
          <p:grpSpPr>
            <a:xfrm>
              <a:off x="2352" y="3125"/>
              <a:ext cx="387" cy="576"/>
              <a:chOff x="4320" y="2016"/>
              <a:chExt cx="387" cy="576"/>
            </a:xfrm>
          </p:grpSpPr>
          <p:pic>
            <p:nvPicPr>
              <p:cNvPr id="78864" name="Picture 16" descr="gga1-ade3"/>
              <p:cNvPicPr>
                <a:picLocks noChangeAspect="1"/>
              </p:cNvPicPr>
              <p:nvPr/>
            </p:nvPicPr>
            <p:blipFill>
              <a:blip r:embed="rId9"/>
              <a:stretch>
                <a:fillRect/>
              </a:stretch>
            </p:blipFill>
            <p:spPr>
              <a:xfrm>
                <a:off x="4464" y="2016"/>
                <a:ext cx="105" cy="576"/>
              </a:xfrm>
              <a:prstGeom prst="rect">
                <a:avLst/>
              </a:prstGeom>
              <a:noFill/>
              <a:ln w="9525">
                <a:noFill/>
              </a:ln>
            </p:spPr>
          </p:pic>
          <p:pic>
            <p:nvPicPr>
              <p:cNvPr id="78865" name="Picture 17" descr="gga1-his3"/>
              <p:cNvPicPr>
                <a:picLocks noChangeAspect="1"/>
              </p:cNvPicPr>
              <p:nvPr/>
            </p:nvPicPr>
            <p:blipFill>
              <a:blip r:embed="rId10"/>
              <a:stretch>
                <a:fillRect/>
              </a:stretch>
            </p:blipFill>
            <p:spPr>
              <a:xfrm flipH="1">
                <a:off x="4320" y="2016"/>
                <a:ext cx="116" cy="572"/>
              </a:xfrm>
              <a:prstGeom prst="rect">
                <a:avLst/>
              </a:prstGeom>
              <a:noFill/>
              <a:ln w="9525">
                <a:noFill/>
              </a:ln>
            </p:spPr>
          </p:pic>
          <p:pic>
            <p:nvPicPr>
              <p:cNvPr id="78866" name="Picture 18" descr="gga1-gal3"/>
              <p:cNvPicPr>
                <a:picLocks noChangeAspect="1"/>
              </p:cNvPicPr>
              <p:nvPr/>
            </p:nvPicPr>
            <p:blipFill>
              <a:blip r:embed="rId11"/>
              <a:stretch>
                <a:fillRect/>
              </a:stretch>
            </p:blipFill>
            <p:spPr>
              <a:xfrm flipH="1">
                <a:off x="4608" y="2016"/>
                <a:ext cx="99" cy="576"/>
              </a:xfrm>
              <a:prstGeom prst="rect">
                <a:avLst/>
              </a:prstGeom>
              <a:noFill/>
              <a:ln w="9525">
                <a:noFill/>
              </a:ln>
            </p:spPr>
          </p:pic>
        </p:grpSp>
        <p:grpSp>
          <p:nvGrpSpPr>
            <p:cNvPr id="78867" name="Group 19"/>
            <p:cNvGrpSpPr/>
            <p:nvPr/>
          </p:nvGrpSpPr>
          <p:grpSpPr>
            <a:xfrm>
              <a:off x="2352" y="2405"/>
              <a:ext cx="381" cy="576"/>
              <a:chOff x="4320" y="2640"/>
              <a:chExt cx="381" cy="576"/>
            </a:xfrm>
          </p:grpSpPr>
          <p:pic>
            <p:nvPicPr>
              <p:cNvPr id="78868" name="Picture 20" descr="gga1-ade4"/>
              <p:cNvPicPr>
                <a:picLocks noChangeAspect="1"/>
              </p:cNvPicPr>
              <p:nvPr/>
            </p:nvPicPr>
            <p:blipFill>
              <a:blip r:embed="rId12"/>
              <a:stretch>
                <a:fillRect/>
              </a:stretch>
            </p:blipFill>
            <p:spPr>
              <a:xfrm>
                <a:off x="4464" y="2640"/>
                <a:ext cx="105" cy="576"/>
              </a:xfrm>
              <a:prstGeom prst="rect">
                <a:avLst/>
              </a:prstGeom>
              <a:noFill/>
              <a:ln w="9525">
                <a:noFill/>
              </a:ln>
            </p:spPr>
          </p:pic>
          <p:pic>
            <p:nvPicPr>
              <p:cNvPr id="78869" name="Picture 21" descr="gga1-his4"/>
              <p:cNvPicPr>
                <a:picLocks noChangeAspect="1"/>
              </p:cNvPicPr>
              <p:nvPr/>
            </p:nvPicPr>
            <p:blipFill>
              <a:blip r:embed="rId13"/>
              <a:stretch>
                <a:fillRect/>
              </a:stretch>
            </p:blipFill>
            <p:spPr>
              <a:xfrm flipH="1">
                <a:off x="4320" y="2640"/>
                <a:ext cx="112" cy="572"/>
              </a:xfrm>
              <a:prstGeom prst="rect">
                <a:avLst/>
              </a:prstGeom>
              <a:noFill/>
              <a:ln w="9525">
                <a:noFill/>
              </a:ln>
            </p:spPr>
          </p:pic>
          <p:pic>
            <p:nvPicPr>
              <p:cNvPr id="78870" name="Picture 22" descr="gga1-gal4"/>
              <p:cNvPicPr>
                <a:picLocks noChangeAspect="1"/>
              </p:cNvPicPr>
              <p:nvPr/>
            </p:nvPicPr>
            <p:blipFill>
              <a:blip r:embed="rId14"/>
              <a:stretch>
                <a:fillRect/>
              </a:stretch>
            </p:blipFill>
            <p:spPr>
              <a:xfrm flipH="1">
                <a:off x="4608" y="2640"/>
                <a:ext cx="93" cy="576"/>
              </a:xfrm>
              <a:prstGeom prst="rect">
                <a:avLst/>
              </a:prstGeom>
              <a:noFill/>
              <a:ln w="9525">
                <a:noFill/>
              </a:ln>
            </p:spPr>
          </p:pic>
        </p:grpSp>
        <p:grpSp>
          <p:nvGrpSpPr>
            <p:cNvPr id="78871" name="Group 23"/>
            <p:cNvGrpSpPr/>
            <p:nvPr/>
          </p:nvGrpSpPr>
          <p:grpSpPr>
            <a:xfrm>
              <a:off x="2342" y="629"/>
              <a:ext cx="442" cy="329"/>
              <a:chOff x="2342" y="480"/>
              <a:chExt cx="442" cy="329"/>
            </a:xfrm>
          </p:grpSpPr>
          <p:sp>
            <p:nvSpPr>
              <p:cNvPr id="78872" name="Text Box 24"/>
              <p:cNvSpPr txBox="1"/>
              <p:nvPr/>
            </p:nvSpPr>
            <p:spPr>
              <a:xfrm rot="-3720231">
                <a:off x="2290" y="592"/>
                <a:ext cx="258" cy="154"/>
              </a:xfrm>
              <a:prstGeom prst="rect">
                <a:avLst/>
              </a:prstGeom>
              <a:noFill/>
              <a:ln w="9525">
                <a:noFill/>
              </a:ln>
            </p:spPr>
            <p:txBody>
              <a:bodyPr wrap="none" anchor="t">
                <a:spAutoFit/>
              </a:bodyPr>
              <a:lstStyle/>
              <a:p>
                <a:r>
                  <a:rPr lang="en-US" altLang="zh-CN" sz="1000" b="1" dirty="0">
                    <a:latin typeface="Times New Roman" panose="02020603050405020304" pitchFamily="18" charset="0"/>
                    <a:ea typeface="宋体" panose="02010600030101010101" pitchFamily="2" charset="-122"/>
                  </a:rPr>
                  <a:t>-His</a:t>
                </a:r>
                <a:endParaRPr lang="en-GB" altLang="zh-CN" sz="1000" b="1" dirty="0">
                  <a:latin typeface="Times New Roman" panose="02020603050405020304" pitchFamily="18" charset="0"/>
                  <a:ea typeface="宋体" panose="02010600030101010101" pitchFamily="2" charset="-122"/>
                </a:endParaRPr>
              </a:p>
            </p:txBody>
          </p:sp>
          <p:sp>
            <p:nvSpPr>
              <p:cNvPr id="78873" name="Text Box 25"/>
              <p:cNvSpPr txBox="1"/>
              <p:nvPr/>
            </p:nvSpPr>
            <p:spPr>
              <a:xfrm rot="-3705339">
                <a:off x="2421" y="590"/>
                <a:ext cx="281" cy="154"/>
              </a:xfrm>
              <a:prstGeom prst="rect">
                <a:avLst/>
              </a:prstGeom>
              <a:noFill/>
              <a:ln w="9525">
                <a:noFill/>
              </a:ln>
            </p:spPr>
            <p:txBody>
              <a:bodyPr wrap="none" anchor="t">
                <a:spAutoFit/>
              </a:bodyPr>
              <a:lstStyle/>
              <a:p>
                <a:r>
                  <a:rPr lang="en-US" altLang="zh-CN" sz="1000" b="1" dirty="0">
                    <a:latin typeface="Times New Roman" panose="02020603050405020304" pitchFamily="18" charset="0"/>
                    <a:ea typeface="宋体" panose="02010600030101010101" pitchFamily="2" charset="-122"/>
                  </a:rPr>
                  <a:t>-Ade</a:t>
                </a:r>
                <a:endParaRPr lang="en-GB" altLang="zh-CN" sz="1000" b="1" dirty="0">
                  <a:latin typeface="Times New Roman" panose="02020603050405020304" pitchFamily="18" charset="0"/>
                  <a:ea typeface="宋体" panose="02010600030101010101" pitchFamily="2" charset="-122"/>
                </a:endParaRPr>
              </a:p>
            </p:txBody>
          </p:sp>
          <p:sp>
            <p:nvSpPr>
              <p:cNvPr id="78874" name="Text Box 26"/>
              <p:cNvSpPr txBox="1"/>
              <p:nvPr/>
            </p:nvSpPr>
            <p:spPr>
              <a:xfrm rot="-3703803">
                <a:off x="2550" y="557"/>
                <a:ext cx="311" cy="154"/>
              </a:xfrm>
              <a:prstGeom prst="rect">
                <a:avLst/>
              </a:prstGeom>
              <a:noFill/>
              <a:ln w="9525">
                <a:noFill/>
              </a:ln>
            </p:spPr>
            <p:txBody>
              <a:bodyPr wrap="none" anchor="t">
                <a:spAutoFit/>
              </a:bodyPr>
              <a:lstStyle/>
              <a:p>
                <a:r>
                  <a:rPr lang="en-GB" altLang="zh-CN" sz="1000" b="1" dirty="0">
                    <a:latin typeface="Times New Roman" panose="02020603050405020304" pitchFamily="18" charset="0"/>
                    <a:ea typeface="宋体" panose="02010600030101010101" pitchFamily="2" charset="-122"/>
                    <a:sym typeface="Symbol" panose="05050102010706020507" pitchFamily="18" charset="2"/>
                  </a:rPr>
                  <a:t></a:t>
                </a:r>
                <a:r>
                  <a:rPr lang="en-US" altLang="zh-CN" sz="1000" b="1" dirty="0">
                    <a:latin typeface="Times New Roman" panose="02020603050405020304" pitchFamily="18" charset="0"/>
                    <a:ea typeface="宋体" panose="02010600030101010101" pitchFamily="2" charset="-122"/>
                    <a:sym typeface="Symbol" panose="05050102010706020507" pitchFamily="18" charset="2"/>
                  </a:rPr>
                  <a:t>-Gal</a:t>
                </a:r>
                <a:endParaRPr lang="en-GB" altLang="zh-CN" sz="1000" b="1" dirty="0">
                  <a:latin typeface="Times New Roman" panose="02020603050405020304" pitchFamily="18" charset="0"/>
                  <a:ea typeface="宋体" panose="02010600030101010101" pitchFamily="2" charset="-122"/>
                </a:endParaRPr>
              </a:p>
            </p:txBody>
          </p:sp>
        </p:grpSp>
      </p:grpSp>
      <p:grpSp>
        <p:nvGrpSpPr>
          <p:cNvPr id="78875" name="Group 27"/>
          <p:cNvGrpSpPr/>
          <p:nvPr/>
        </p:nvGrpSpPr>
        <p:grpSpPr>
          <a:xfrm>
            <a:off x="4783138" y="976313"/>
            <a:ext cx="1008062" cy="5294312"/>
            <a:chOff x="2870" y="375"/>
            <a:chExt cx="635" cy="3335"/>
          </a:xfrm>
        </p:grpSpPr>
        <p:sp>
          <p:nvSpPr>
            <p:cNvPr id="78876" name="Text Box 28"/>
            <p:cNvSpPr txBox="1"/>
            <p:nvPr/>
          </p:nvSpPr>
          <p:spPr>
            <a:xfrm>
              <a:off x="2870" y="375"/>
              <a:ext cx="635" cy="366"/>
            </a:xfrm>
            <a:prstGeom prst="rect">
              <a:avLst/>
            </a:prstGeom>
            <a:noFill/>
            <a:ln w="9525">
              <a:noFill/>
            </a:ln>
          </p:spPr>
          <p:txBody>
            <a:bodyPr wrap="none" anchor="t">
              <a:spAutoFit/>
            </a:bodyPr>
            <a:lstStyle/>
            <a:p>
              <a:r>
                <a:rPr lang="en-US" altLang="zh-CN" sz="1600" b="1" dirty="0">
                  <a:latin typeface="Times New Roman" panose="02020603050405020304" pitchFamily="18" charset="0"/>
                  <a:ea typeface="宋体" panose="02010600030101010101" pitchFamily="2" charset="-122"/>
                </a:rPr>
                <a:t>GAL4ad-</a:t>
              </a:r>
            </a:p>
            <a:p>
              <a:r>
                <a:rPr lang="en-US" altLang="zh-CN" sz="1600" b="1" dirty="0">
                  <a:latin typeface="Times New Roman" panose="02020603050405020304" pitchFamily="18" charset="0"/>
                  <a:ea typeface="宋体" panose="02010600030101010101" pitchFamily="2" charset="-122"/>
                </a:rPr>
                <a:t>GGA2</a:t>
              </a:r>
              <a:endParaRPr lang="en-GB" altLang="zh-CN" sz="1600" b="1" dirty="0">
                <a:latin typeface="Times New Roman" panose="02020603050405020304" pitchFamily="18" charset="0"/>
                <a:ea typeface="宋体" panose="02010600030101010101" pitchFamily="2" charset="-122"/>
              </a:endParaRPr>
            </a:p>
          </p:txBody>
        </p:sp>
        <p:grpSp>
          <p:nvGrpSpPr>
            <p:cNvPr id="78877" name="Group 29"/>
            <p:cNvGrpSpPr/>
            <p:nvPr/>
          </p:nvGrpSpPr>
          <p:grpSpPr>
            <a:xfrm>
              <a:off x="2928" y="917"/>
              <a:ext cx="387" cy="583"/>
              <a:chOff x="3021" y="768"/>
              <a:chExt cx="387" cy="583"/>
            </a:xfrm>
          </p:grpSpPr>
          <p:pic>
            <p:nvPicPr>
              <p:cNvPr id="78878" name="Picture 30" descr="gga2-his4"/>
              <p:cNvPicPr>
                <a:picLocks noChangeAspect="1"/>
              </p:cNvPicPr>
              <p:nvPr/>
            </p:nvPicPr>
            <p:blipFill>
              <a:blip r:embed="rId15"/>
              <a:stretch>
                <a:fillRect/>
              </a:stretch>
            </p:blipFill>
            <p:spPr>
              <a:xfrm flipH="1">
                <a:off x="3021" y="768"/>
                <a:ext cx="103" cy="576"/>
              </a:xfrm>
              <a:prstGeom prst="rect">
                <a:avLst/>
              </a:prstGeom>
              <a:noFill/>
              <a:ln w="9525">
                <a:noFill/>
              </a:ln>
            </p:spPr>
          </p:pic>
          <p:pic>
            <p:nvPicPr>
              <p:cNvPr id="78879" name="Picture 31" descr="gga2-ade4"/>
              <p:cNvPicPr>
                <a:picLocks noChangeAspect="1"/>
              </p:cNvPicPr>
              <p:nvPr/>
            </p:nvPicPr>
            <p:blipFill>
              <a:blip r:embed="rId16"/>
              <a:stretch>
                <a:fillRect/>
              </a:stretch>
            </p:blipFill>
            <p:spPr>
              <a:xfrm flipH="1">
                <a:off x="3164" y="768"/>
                <a:ext cx="103" cy="583"/>
              </a:xfrm>
              <a:prstGeom prst="rect">
                <a:avLst/>
              </a:prstGeom>
              <a:noFill/>
              <a:ln w="9525">
                <a:noFill/>
              </a:ln>
            </p:spPr>
          </p:pic>
          <p:pic>
            <p:nvPicPr>
              <p:cNvPr id="78880" name="Picture 32" descr="gga2-gal1"/>
              <p:cNvPicPr>
                <a:picLocks noChangeAspect="1"/>
              </p:cNvPicPr>
              <p:nvPr/>
            </p:nvPicPr>
            <p:blipFill>
              <a:blip r:embed="rId17"/>
              <a:stretch>
                <a:fillRect/>
              </a:stretch>
            </p:blipFill>
            <p:spPr>
              <a:xfrm flipH="1">
                <a:off x="3307" y="768"/>
                <a:ext cx="101" cy="572"/>
              </a:xfrm>
              <a:prstGeom prst="rect">
                <a:avLst/>
              </a:prstGeom>
              <a:noFill/>
              <a:ln w="9525">
                <a:noFill/>
              </a:ln>
            </p:spPr>
          </p:pic>
        </p:grpSp>
        <p:grpSp>
          <p:nvGrpSpPr>
            <p:cNvPr id="78881" name="Group 33"/>
            <p:cNvGrpSpPr/>
            <p:nvPr/>
          </p:nvGrpSpPr>
          <p:grpSpPr>
            <a:xfrm>
              <a:off x="2928" y="3125"/>
              <a:ext cx="387" cy="585"/>
              <a:chOff x="4944" y="2013"/>
              <a:chExt cx="387" cy="585"/>
            </a:xfrm>
          </p:grpSpPr>
          <p:pic>
            <p:nvPicPr>
              <p:cNvPr id="78882" name="Picture 34" descr="gga2-his1"/>
              <p:cNvPicPr>
                <a:picLocks noChangeAspect="1"/>
              </p:cNvPicPr>
              <p:nvPr/>
            </p:nvPicPr>
            <p:blipFill>
              <a:blip r:embed="rId18"/>
              <a:stretch>
                <a:fillRect/>
              </a:stretch>
            </p:blipFill>
            <p:spPr>
              <a:xfrm flipH="1">
                <a:off x="4944" y="2013"/>
                <a:ext cx="103" cy="579"/>
              </a:xfrm>
              <a:prstGeom prst="rect">
                <a:avLst/>
              </a:prstGeom>
              <a:noFill/>
              <a:ln w="9525">
                <a:noFill/>
              </a:ln>
            </p:spPr>
          </p:pic>
          <p:pic>
            <p:nvPicPr>
              <p:cNvPr id="78883" name="Picture 35" descr="gga2-ade1"/>
              <p:cNvPicPr>
                <a:picLocks noChangeAspect="1"/>
              </p:cNvPicPr>
              <p:nvPr/>
            </p:nvPicPr>
            <p:blipFill>
              <a:blip r:embed="rId19"/>
              <a:stretch>
                <a:fillRect/>
              </a:stretch>
            </p:blipFill>
            <p:spPr>
              <a:xfrm flipH="1">
                <a:off x="5088" y="2016"/>
                <a:ext cx="94" cy="576"/>
              </a:xfrm>
              <a:prstGeom prst="rect">
                <a:avLst/>
              </a:prstGeom>
              <a:noFill/>
              <a:ln w="9525">
                <a:noFill/>
              </a:ln>
            </p:spPr>
          </p:pic>
          <p:pic>
            <p:nvPicPr>
              <p:cNvPr id="78884" name="Picture 36" descr="gga2-gal3"/>
              <p:cNvPicPr>
                <a:picLocks noChangeAspect="1"/>
              </p:cNvPicPr>
              <p:nvPr/>
            </p:nvPicPr>
            <p:blipFill>
              <a:blip r:embed="rId20"/>
              <a:stretch>
                <a:fillRect/>
              </a:stretch>
            </p:blipFill>
            <p:spPr>
              <a:xfrm flipH="1">
                <a:off x="5230" y="2016"/>
                <a:ext cx="101" cy="582"/>
              </a:xfrm>
              <a:prstGeom prst="rect">
                <a:avLst/>
              </a:prstGeom>
              <a:noFill/>
              <a:ln w="9525">
                <a:noFill/>
              </a:ln>
            </p:spPr>
          </p:pic>
        </p:grpSp>
        <p:grpSp>
          <p:nvGrpSpPr>
            <p:cNvPr id="78885" name="Group 37"/>
            <p:cNvGrpSpPr/>
            <p:nvPr/>
          </p:nvGrpSpPr>
          <p:grpSpPr>
            <a:xfrm>
              <a:off x="2928" y="2405"/>
              <a:ext cx="387" cy="582"/>
              <a:chOff x="4944" y="2636"/>
              <a:chExt cx="387" cy="582"/>
            </a:xfrm>
          </p:grpSpPr>
          <p:pic>
            <p:nvPicPr>
              <p:cNvPr id="78886" name="Picture 38" descr="gga2-his3"/>
              <p:cNvPicPr>
                <a:picLocks noChangeAspect="1"/>
              </p:cNvPicPr>
              <p:nvPr/>
            </p:nvPicPr>
            <p:blipFill>
              <a:blip r:embed="rId21"/>
              <a:stretch>
                <a:fillRect/>
              </a:stretch>
            </p:blipFill>
            <p:spPr>
              <a:xfrm flipH="1">
                <a:off x="4944" y="2636"/>
                <a:ext cx="101" cy="580"/>
              </a:xfrm>
              <a:prstGeom prst="rect">
                <a:avLst/>
              </a:prstGeom>
              <a:noFill/>
              <a:ln w="9525">
                <a:noFill/>
              </a:ln>
            </p:spPr>
          </p:pic>
          <p:pic>
            <p:nvPicPr>
              <p:cNvPr id="78887" name="Picture 39" descr="gga2-ade2"/>
              <p:cNvPicPr>
                <a:picLocks noChangeAspect="1"/>
              </p:cNvPicPr>
              <p:nvPr/>
            </p:nvPicPr>
            <p:blipFill>
              <a:blip r:embed="rId22"/>
              <a:stretch>
                <a:fillRect/>
              </a:stretch>
            </p:blipFill>
            <p:spPr>
              <a:xfrm flipH="1">
                <a:off x="5088" y="2640"/>
                <a:ext cx="92" cy="578"/>
              </a:xfrm>
              <a:prstGeom prst="rect">
                <a:avLst/>
              </a:prstGeom>
              <a:noFill/>
              <a:ln w="9525">
                <a:noFill/>
              </a:ln>
            </p:spPr>
          </p:pic>
          <p:pic>
            <p:nvPicPr>
              <p:cNvPr id="78888" name="Picture 40" descr="gga2-gal4"/>
              <p:cNvPicPr>
                <a:picLocks noChangeAspect="1"/>
              </p:cNvPicPr>
              <p:nvPr/>
            </p:nvPicPr>
            <p:blipFill>
              <a:blip r:embed="rId23"/>
              <a:stretch>
                <a:fillRect/>
              </a:stretch>
            </p:blipFill>
            <p:spPr>
              <a:xfrm flipH="1">
                <a:off x="5230" y="2640"/>
                <a:ext cx="101" cy="576"/>
              </a:xfrm>
              <a:prstGeom prst="rect">
                <a:avLst/>
              </a:prstGeom>
              <a:noFill/>
              <a:ln w="9525">
                <a:noFill/>
              </a:ln>
            </p:spPr>
          </p:pic>
        </p:grpSp>
        <p:grpSp>
          <p:nvGrpSpPr>
            <p:cNvPr id="78889" name="Group 41"/>
            <p:cNvGrpSpPr/>
            <p:nvPr/>
          </p:nvGrpSpPr>
          <p:grpSpPr>
            <a:xfrm>
              <a:off x="2928" y="1685"/>
              <a:ext cx="387" cy="581"/>
              <a:chOff x="3021" y="1389"/>
              <a:chExt cx="387" cy="581"/>
            </a:xfrm>
          </p:grpSpPr>
          <p:pic>
            <p:nvPicPr>
              <p:cNvPr id="78890" name="Picture 42" descr="gga2-his2"/>
              <p:cNvPicPr>
                <a:picLocks noChangeAspect="1"/>
              </p:cNvPicPr>
              <p:nvPr/>
            </p:nvPicPr>
            <p:blipFill>
              <a:blip r:embed="rId24"/>
              <a:stretch>
                <a:fillRect/>
              </a:stretch>
            </p:blipFill>
            <p:spPr>
              <a:xfrm flipH="1">
                <a:off x="3021" y="1389"/>
                <a:ext cx="103" cy="579"/>
              </a:xfrm>
              <a:prstGeom prst="rect">
                <a:avLst/>
              </a:prstGeom>
              <a:noFill/>
              <a:ln w="9525">
                <a:noFill/>
              </a:ln>
            </p:spPr>
          </p:pic>
          <p:pic>
            <p:nvPicPr>
              <p:cNvPr id="78891" name="Picture 43" descr="gga2-ade3"/>
              <p:cNvPicPr>
                <a:picLocks noChangeAspect="1"/>
              </p:cNvPicPr>
              <p:nvPr/>
            </p:nvPicPr>
            <p:blipFill>
              <a:blip r:embed="rId25"/>
              <a:stretch>
                <a:fillRect/>
              </a:stretch>
            </p:blipFill>
            <p:spPr>
              <a:xfrm flipH="1">
                <a:off x="3165" y="1392"/>
                <a:ext cx="92" cy="578"/>
              </a:xfrm>
              <a:prstGeom prst="rect">
                <a:avLst/>
              </a:prstGeom>
              <a:noFill/>
              <a:ln w="9525">
                <a:noFill/>
              </a:ln>
            </p:spPr>
          </p:pic>
          <p:pic>
            <p:nvPicPr>
              <p:cNvPr id="78892" name="Picture 44" descr="gga2-gal5"/>
              <p:cNvPicPr>
                <a:picLocks noChangeAspect="1"/>
              </p:cNvPicPr>
              <p:nvPr/>
            </p:nvPicPr>
            <p:blipFill>
              <a:blip r:embed="rId26"/>
              <a:stretch>
                <a:fillRect/>
              </a:stretch>
            </p:blipFill>
            <p:spPr>
              <a:xfrm flipH="1">
                <a:off x="3307" y="1392"/>
                <a:ext cx="101" cy="576"/>
              </a:xfrm>
              <a:prstGeom prst="rect">
                <a:avLst/>
              </a:prstGeom>
              <a:noFill/>
              <a:ln w="9525">
                <a:noFill/>
              </a:ln>
            </p:spPr>
          </p:pic>
        </p:grpSp>
        <p:grpSp>
          <p:nvGrpSpPr>
            <p:cNvPr id="78893" name="Group 45"/>
            <p:cNvGrpSpPr/>
            <p:nvPr/>
          </p:nvGrpSpPr>
          <p:grpSpPr>
            <a:xfrm>
              <a:off x="2928" y="629"/>
              <a:ext cx="442" cy="336"/>
              <a:chOff x="2342" y="480"/>
              <a:chExt cx="442" cy="336"/>
            </a:xfrm>
          </p:grpSpPr>
          <p:sp>
            <p:nvSpPr>
              <p:cNvPr id="78894" name="Text Box 46"/>
              <p:cNvSpPr txBox="1"/>
              <p:nvPr/>
            </p:nvSpPr>
            <p:spPr>
              <a:xfrm rot="-3720231">
                <a:off x="2290" y="610"/>
                <a:ext cx="258" cy="154"/>
              </a:xfrm>
              <a:prstGeom prst="rect">
                <a:avLst/>
              </a:prstGeom>
              <a:noFill/>
              <a:ln w="9525">
                <a:noFill/>
              </a:ln>
            </p:spPr>
            <p:txBody>
              <a:bodyPr wrap="none" anchor="t">
                <a:spAutoFit/>
              </a:bodyPr>
              <a:lstStyle/>
              <a:p>
                <a:r>
                  <a:rPr lang="en-US" altLang="zh-CN" sz="1000" b="1" dirty="0">
                    <a:latin typeface="Times New Roman" panose="02020603050405020304" pitchFamily="18" charset="0"/>
                    <a:ea typeface="宋体" panose="02010600030101010101" pitchFamily="2" charset="-122"/>
                  </a:rPr>
                  <a:t>-His</a:t>
                </a:r>
                <a:endParaRPr lang="en-GB" altLang="zh-CN" sz="1000" b="1" dirty="0">
                  <a:latin typeface="Times New Roman" panose="02020603050405020304" pitchFamily="18" charset="0"/>
                  <a:ea typeface="宋体" panose="02010600030101010101" pitchFamily="2" charset="-122"/>
                </a:endParaRPr>
              </a:p>
            </p:txBody>
          </p:sp>
          <p:sp>
            <p:nvSpPr>
              <p:cNvPr id="78895" name="Text Box 47"/>
              <p:cNvSpPr txBox="1"/>
              <p:nvPr/>
            </p:nvSpPr>
            <p:spPr>
              <a:xfrm rot="-3705339">
                <a:off x="2421" y="590"/>
                <a:ext cx="281" cy="154"/>
              </a:xfrm>
              <a:prstGeom prst="rect">
                <a:avLst/>
              </a:prstGeom>
              <a:noFill/>
              <a:ln w="9525">
                <a:noFill/>
              </a:ln>
            </p:spPr>
            <p:txBody>
              <a:bodyPr wrap="none" anchor="t">
                <a:spAutoFit/>
              </a:bodyPr>
              <a:lstStyle/>
              <a:p>
                <a:r>
                  <a:rPr lang="en-US" altLang="zh-CN" sz="1000" b="1" dirty="0">
                    <a:latin typeface="Times New Roman" panose="02020603050405020304" pitchFamily="18" charset="0"/>
                    <a:ea typeface="宋体" panose="02010600030101010101" pitchFamily="2" charset="-122"/>
                  </a:rPr>
                  <a:t>-Ade</a:t>
                </a:r>
                <a:endParaRPr lang="en-GB" altLang="zh-CN" sz="1000" b="1" dirty="0">
                  <a:latin typeface="Times New Roman" panose="02020603050405020304" pitchFamily="18" charset="0"/>
                  <a:ea typeface="宋体" panose="02010600030101010101" pitchFamily="2" charset="-122"/>
                </a:endParaRPr>
              </a:p>
            </p:txBody>
          </p:sp>
          <p:sp>
            <p:nvSpPr>
              <p:cNvPr id="78896" name="Text Box 48"/>
              <p:cNvSpPr txBox="1"/>
              <p:nvPr/>
            </p:nvSpPr>
            <p:spPr>
              <a:xfrm rot="-3703803">
                <a:off x="2550" y="557"/>
                <a:ext cx="311" cy="154"/>
              </a:xfrm>
              <a:prstGeom prst="rect">
                <a:avLst/>
              </a:prstGeom>
              <a:noFill/>
              <a:ln w="9525">
                <a:noFill/>
              </a:ln>
            </p:spPr>
            <p:txBody>
              <a:bodyPr wrap="none" anchor="t">
                <a:spAutoFit/>
              </a:bodyPr>
              <a:lstStyle/>
              <a:p>
                <a:r>
                  <a:rPr lang="en-GB" altLang="zh-CN" sz="1000" b="1" dirty="0">
                    <a:latin typeface="Times New Roman" panose="02020603050405020304" pitchFamily="18" charset="0"/>
                    <a:ea typeface="宋体" panose="02010600030101010101" pitchFamily="2" charset="-122"/>
                    <a:sym typeface="Symbol" panose="05050102010706020507" pitchFamily="18" charset="2"/>
                  </a:rPr>
                  <a:t></a:t>
                </a:r>
                <a:r>
                  <a:rPr lang="en-US" altLang="zh-CN" sz="1000" b="1" dirty="0">
                    <a:latin typeface="Times New Roman" panose="02020603050405020304" pitchFamily="18" charset="0"/>
                    <a:ea typeface="宋体" panose="02010600030101010101" pitchFamily="2" charset="-122"/>
                    <a:sym typeface="Symbol" panose="05050102010706020507" pitchFamily="18" charset="2"/>
                  </a:rPr>
                  <a:t>-Gal</a:t>
                </a:r>
                <a:endParaRPr lang="en-GB" altLang="zh-CN" sz="1000" b="1" dirty="0">
                  <a:latin typeface="Times New Roman" panose="02020603050405020304" pitchFamily="18" charset="0"/>
                  <a:ea typeface="宋体" panose="02010600030101010101" pitchFamily="2" charset="-122"/>
                </a:endParaRPr>
              </a:p>
            </p:txBody>
          </p:sp>
        </p:grpSp>
      </p:grpSp>
      <p:sp>
        <p:nvSpPr>
          <p:cNvPr id="78897" name="AutoShape 49"/>
          <p:cNvSpPr/>
          <p:nvPr/>
        </p:nvSpPr>
        <p:spPr>
          <a:xfrm rot="-5400000">
            <a:off x="1981200" y="457200"/>
            <a:ext cx="304800" cy="2438400"/>
          </a:xfrm>
          <a:prstGeom prst="rightBrace">
            <a:avLst>
              <a:gd name="adj1" fmla="val 66629"/>
              <a:gd name="adj2" fmla="val 50000"/>
            </a:avLst>
          </a:prstGeom>
          <a:noFill/>
          <a:ln w="9525" cap="flat" cmpd="sng">
            <a:solidFill>
              <a:srgbClr val="FFCC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78898" name="Text Box 50"/>
          <p:cNvSpPr txBox="1"/>
          <p:nvPr/>
        </p:nvSpPr>
        <p:spPr>
          <a:xfrm>
            <a:off x="1651000" y="130175"/>
            <a:ext cx="6981190" cy="829945"/>
          </a:xfrm>
          <a:prstGeom prst="rect">
            <a:avLst/>
          </a:prstGeom>
          <a:noFill/>
          <a:ln w="9525">
            <a:noFill/>
          </a:ln>
        </p:spPr>
        <p:txBody>
          <a:bodyPr wrap="square" anchor="t">
            <a:spAutoFit/>
          </a:bodyPr>
          <a:lstStyle/>
          <a:p>
            <a:r>
              <a:rPr lang="en-US" altLang="zh-CN" sz="2400" dirty="0">
                <a:solidFill>
                  <a:schemeClr val="tx1"/>
                </a:solidFill>
                <a:ea typeface="宋体" panose="02010600030101010101" pitchFamily="2" charset="-122"/>
              </a:rPr>
              <a:t>Analysis of the interaction of sorLA and GGAs by direct YTH and </a:t>
            </a:r>
            <a:r>
              <a:rPr lang="en-US" altLang="zh-CN" sz="2400" dirty="0">
                <a:solidFill>
                  <a:srgbClr val="ED2DF9"/>
                </a:solidFill>
                <a:ea typeface="宋体" panose="02010600030101010101" pitchFamily="2" charset="-122"/>
              </a:rPr>
              <a:t>Alanine scanning</a:t>
            </a:r>
          </a:p>
        </p:txBody>
      </p:sp>
      <p:sp>
        <p:nvSpPr>
          <p:cNvPr id="78899" name="Oval 51"/>
          <p:cNvSpPr/>
          <p:nvPr/>
        </p:nvSpPr>
        <p:spPr>
          <a:xfrm>
            <a:off x="6324600" y="1676400"/>
            <a:ext cx="1371600" cy="762000"/>
          </a:xfrm>
          <a:prstGeom prst="ellipse">
            <a:avLst/>
          </a:prstGeom>
          <a:solidFill>
            <a:srgbClr val="FFFF00"/>
          </a:solidFill>
          <a:ln w="9525" cap="flat" cmpd="sng">
            <a:solidFill>
              <a:srgbClr val="FFFF00"/>
            </a:solidFill>
            <a:prstDash val="solid"/>
            <a:round/>
            <a:headEnd type="none" w="med" len="med"/>
            <a:tailEnd type="none" w="med" len="med"/>
          </a:ln>
        </p:spPr>
        <p:txBody>
          <a:bodyPr wrap="none" anchor="ctr"/>
          <a:lstStyle/>
          <a:p>
            <a:pPr algn="ctr"/>
            <a:r>
              <a:rPr lang="en-US" altLang="zh-CN" sz="1600" dirty="0">
                <a:solidFill>
                  <a:srgbClr val="FF0000"/>
                </a:solidFill>
                <a:latin typeface="Times" charset="0"/>
                <a:ea typeface="宋体" panose="02010600030101010101" pitchFamily="2" charset="-122"/>
              </a:rPr>
              <a:t>Mutant SorLA</a:t>
            </a:r>
          </a:p>
        </p:txBody>
      </p:sp>
      <p:sp>
        <p:nvSpPr>
          <p:cNvPr id="78900" name="Oval 52"/>
          <p:cNvSpPr/>
          <p:nvPr/>
        </p:nvSpPr>
        <p:spPr>
          <a:xfrm>
            <a:off x="7620000" y="1676400"/>
            <a:ext cx="838200" cy="1447800"/>
          </a:xfrm>
          <a:prstGeom prst="ellipse">
            <a:avLst/>
          </a:prstGeom>
          <a:solidFill>
            <a:srgbClr val="FF66CC"/>
          </a:solidFill>
          <a:ln w="9525" cap="flat" cmpd="sng">
            <a:solidFill>
              <a:schemeClr val="tx1"/>
            </a:solidFill>
            <a:prstDash val="solid"/>
            <a:round/>
            <a:headEnd type="none" w="med" len="med"/>
            <a:tailEnd type="none" w="med" len="med"/>
          </a:ln>
        </p:spPr>
        <p:txBody>
          <a:bodyPr wrap="none" anchor="ctr"/>
          <a:lstStyle/>
          <a:p>
            <a:pPr algn="ctr"/>
            <a:r>
              <a:rPr lang="en-US" altLang="zh-CN" sz="2000" dirty="0">
                <a:latin typeface="Times" charset="0"/>
                <a:ea typeface="宋体" panose="02010600030101010101" pitchFamily="2" charset="-122"/>
              </a:rPr>
              <a:t>GGA2</a:t>
            </a:r>
          </a:p>
        </p:txBody>
      </p:sp>
      <p:pic>
        <p:nvPicPr>
          <p:cNvPr id="78901" name="Picture 53"/>
          <p:cNvPicPr>
            <a:picLocks noChangeAspect="1"/>
          </p:cNvPicPr>
          <p:nvPr/>
        </p:nvPicPr>
        <p:blipFill>
          <a:blip r:embed="rId27"/>
          <a:stretch>
            <a:fillRect/>
          </a:stretch>
        </p:blipFill>
        <p:spPr>
          <a:xfrm>
            <a:off x="5922963" y="3860800"/>
            <a:ext cx="3221037" cy="1879600"/>
          </a:xfrm>
          <a:prstGeom prst="rect">
            <a:avLst/>
          </a:prstGeom>
          <a:noFill/>
          <a:ln w="9525">
            <a:noFill/>
          </a:ln>
        </p:spPr>
      </p:pic>
      <p:sp>
        <p:nvSpPr>
          <p:cNvPr id="78902" name="Text Box 54"/>
          <p:cNvSpPr txBox="1"/>
          <p:nvPr/>
        </p:nvSpPr>
        <p:spPr>
          <a:xfrm>
            <a:off x="6405563" y="5949950"/>
            <a:ext cx="2738437" cy="457200"/>
          </a:xfrm>
          <a:prstGeom prst="rect">
            <a:avLst/>
          </a:prstGeom>
          <a:noFill/>
          <a:ln w="9525">
            <a:noFill/>
          </a:ln>
        </p:spPr>
        <p:txBody>
          <a:bodyPr wrap="none" anchor="t">
            <a:spAutoFit/>
          </a:bodyPr>
          <a:lstStyle/>
          <a:p>
            <a:r>
              <a:rPr lang="en-US" altLang="en-US" sz="2400" dirty="0">
                <a:solidFill>
                  <a:srgbClr val="FF9900"/>
                </a:solidFill>
                <a:latin typeface="Times New Roman" panose="02020603050405020304" pitchFamily="18" charset="0"/>
                <a:ea typeface="宋体" panose="02010600030101010101" pitchFamily="2" charset="-122"/>
              </a:rPr>
              <a:t>screened for strength</a:t>
            </a:r>
            <a:endParaRPr lang="en-US" altLang="zh-CN" sz="2400" dirty="0">
              <a:solidFill>
                <a:srgbClr val="FF9900"/>
              </a:solidFill>
              <a:latin typeface="Times New Roman" panose="02020603050405020304" pitchFamily="18" charset="0"/>
              <a:ea typeface="宋体" panose="02010600030101010101" pitchFamily="2" charset="-122"/>
            </a:endParaRPr>
          </a:p>
        </p:txBody>
      </p:sp>
    </p:spTree>
  </p:cSld>
  <p:clrMapOvr>
    <a:masterClrMapping/>
  </p:clrMapOvr>
  <p:transition>
    <p:checke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1763713" y="26035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B Cell Receptor Pathway </a:t>
            </a:r>
            <a:b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br>
            <a:endPar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80898" name="Picture 3" descr="BCR Pathways2"/>
          <p:cNvPicPr>
            <a:picLocks noChangeAspect="1"/>
          </p:cNvPicPr>
          <p:nvPr/>
        </p:nvPicPr>
        <p:blipFill>
          <a:blip r:embed="rId2"/>
          <a:stretch>
            <a:fillRect/>
          </a:stretch>
        </p:blipFill>
        <p:spPr>
          <a:xfrm>
            <a:off x="1835150" y="836613"/>
            <a:ext cx="5446713" cy="5715000"/>
          </a:xfrm>
          <a:prstGeom prst="rect">
            <a:avLst/>
          </a:prstGeom>
          <a:noFill/>
          <a:ln w="9525">
            <a:noFill/>
          </a:ln>
        </p:spPr>
      </p:pic>
    </p:spTree>
  </p:cSld>
  <p:clrMapOvr>
    <a:masterClrMapping/>
  </p:clrMapOvr>
  <p:transition>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1371600" y="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B Cell Receptor Pathway </a:t>
            </a:r>
            <a:br>
              <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br>
            <a:endParaRPr kumimoji="0"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81922" name="Picture 3" descr="BCRhi"/>
          <p:cNvPicPr>
            <a:picLocks noChangeAspect="1"/>
          </p:cNvPicPr>
          <p:nvPr/>
        </p:nvPicPr>
        <p:blipFill>
          <a:blip r:embed="rId2"/>
          <a:stretch>
            <a:fillRect/>
          </a:stretch>
        </p:blipFill>
        <p:spPr>
          <a:xfrm>
            <a:off x="1828800" y="838200"/>
            <a:ext cx="5478463" cy="5748338"/>
          </a:xfrm>
          <a:prstGeom prst="rect">
            <a:avLst/>
          </a:prstGeom>
          <a:noFill/>
          <a:ln w="9525">
            <a:noFill/>
          </a:ln>
        </p:spPr>
      </p:pic>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1547813" y="0"/>
            <a:ext cx="7772400" cy="1143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B Cell Receptor Pathway</a:t>
            </a:r>
            <a:r>
              <a:rPr kumimoji="0" lang="en-US" altLang="zh-CN" sz="3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 </a:t>
            </a:r>
            <a:br>
              <a:rPr kumimoji="0" lang="en-US" altLang="zh-CN" sz="3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br>
            <a:endParaRPr kumimoji="0" lang="en-US" altLang="zh-CN" sz="38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endParaRPr>
          </a:p>
        </p:txBody>
      </p:sp>
      <p:pic>
        <p:nvPicPr>
          <p:cNvPr id="82946" name="Picture 3" descr="BCRhi_int"/>
          <p:cNvPicPr>
            <a:picLocks noChangeAspect="1"/>
          </p:cNvPicPr>
          <p:nvPr/>
        </p:nvPicPr>
        <p:blipFill>
          <a:blip r:embed="rId3"/>
          <a:stretch>
            <a:fillRect/>
          </a:stretch>
        </p:blipFill>
        <p:spPr>
          <a:xfrm>
            <a:off x="1828800" y="838200"/>
            <a:ext cx="5475288" cy="5745163"/>
          </a:xfrm>
          <a:prstGeom prst="rect">
            <a:avLst/>
          </a:prstGeom>
          <a:noFill/>
          <a:ln w="9525">
            <a:noFill/>
          </a:ln>
        </p:spPr>
      </p:pic>
      <p:sp>
        <p:nvSpPr>
          <p:cNvPr id="939012" name="Rectangle 4"/>
          <p:cNvSpPr/>
          <p:nvPr/>
        </p:nvSpPr>
        <p:spPr>
          <a:xfrm>
            <a:off x="5257800" y="2133600"/>
            <a:ext cx="857250" cy="347663"/>
          </a:xfrm>
          <a:prstGeom prst="rect">
            <a:avLst/>
          </a:prstGeom>
          <a:noFill/>
          <a:ln w="19050"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939013" name="Line 5"/>
          <p:cNvSpPr/>
          <p:nvPr/>
        </p:nvSpPr>
        <p:spPr>
          <a:xfrm flipV="1">
            <a:off x="4124325" y="1862138"/>
            <a:ext cx="781050" cy="1838325"/>
          </a:xfrm>
          <a:prstGeom prst="line">
            <a:avLst/>
          </a:prstGeom>
          <a:ln w="19050" cap="flat" cmpd="sng">
            <a:solidFill>
              <a:schemeClr val="tx1"/>
            </a:solidFill>
            <a:prstDash val="solid"/>
            <a:round/>
            <a:headEnd type="none" w="med" len="med"/>
            <a:tailEnd type="triangle" w="med" len="med"/>
          </a:ln>
        </p:spPr>
      </p:sp>
      <p:sp>
        <p:nvSpPr>
          <p:cNvPr id="939014" name="Line 6"/>
          <p:cNvSpPr/>
          <p:nvPr/>
        </p:nvSpPr>
        <p:spPr>
          <a:xfrm flipH="1">
            <a:off x="4152900" y="3571875"/>
            <a:ext cx="752475" cy="2224088"/>
          </a:xfrm>
          <a:prstGeom prst="line">
            <a:avLst/>
          </a:prstGeom>
          <a:ln w="19050" cap="flat" cmpd="sng">
            <a:solidFill>
              <a:schemeClr val="tx1"/>
            </a:solidFill>
            <a:prstDash val="solid"/>
            <a:round/>
            <a:headEnd type="none" w="med" len="med"/>
            <a:tailEnd type="triangle" w="med" len="med"/>
          </a:ln>
        </p:spPr>
      </p:sp>
      <p:grpSp>
        <p:nvGrpSpPr>
          <p:cNvPr id="2" name="Group 7"/>
          <p:cNvGrpSpPr/>
          <p:nvPr/>
        </p:nvGrpSpPr>
        <p:grpSpPr>
          <a:xfrm>
            <a:off x="6719888" y="2533650"/>
            <a:ext cx="1166812" cy="195263"/>
            <a:chOff x="4233" y="1596"/>
            <a:chExt cx="735" cy="123"/>
          </a:xfrm>
        </p:grpSpPr>
        <p:sp>
          <p:nvSpPr>
            <p:cNvPr id="82951" name="AutoShape 8"/>
            <p:cNvSpPr/>
            <p:nvPr/>
          </p:nvSpPr>
          <p:spPr>
            <a:xfrm>
              <a:off x="4638" y="1596"/>
              <a:ext cx="330" cy="123"/>
            </a:xfrm>
            <a:prstGeom prst="parallelogram">
              <a:avLst>
                <a:gd name="adj" fmla="val 67073"/>
              </a:avLst>
            </a:prstGeom>
            <a:solidFill>
              <a:srgbClr val="99CCFF"/>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Pak</a:t>
              </a:r>
            </a:p>
          </p:txBody>
        </p:sp>
        <p:sp>
          <p:nvSpPr>
            <p:cNvPr id="82952" name="Line 9"/>
            <p:cNvSpPr/>
            <p:nvPr/>
          </p:nvSpPr>
          <p:spPr>
            <a:xfrm flipH="1">
              <a:off x="4233" y="1653"/>
              <a:ext cx="441" cy="0"/>
            </a:xfrm>
            <a:prstGeom prst="line">
              <a:avLst/>
            </a:prstGeom>
            <a:ln w="19050" cap="flat" cmpd="sng">
              <a:solidFill>
                <a:schemeClr val="tx1"/>
              </a:solidFill>
              <a:prstDash val="solid"/>
              <a:round/>
              <a:headEnd type="none" w="med" len="med"/>
              <a:tailEnd type="triangle" w="med" len="med"/>
            </a:ln>
          </p:spPr>
        </p:sp>
      </p:grpSp>
      <p:grpSp>
        <p:nvGrpSpPr>
          <p:cNvPr id="3" name="Group 10"/>
          <p:cNvGrpSpPr/>
          <p:nvPr/>
        </p:nvGrpSpPr>
        <p:grpSpPr>
          <a:xfrm>
            <a:off x="7429500" y="1924050"/>
            <a:ext cx="523875" cy="604838"/>
            <a:chOff x="4680" y="1212"/>
            <a:chExt cx="330" cy="381"/>
          </a:xfrm>
        </p:grpSpPr>
        <p:sp>
          <p:nvSpPr>
            <p:cNvPr id="82954" name="AutoShape 11"/>
            <p:cNvSpPr/>
            <p:nvPr/>
          </p:nvSpPr>
          <p:spPr>
            <a:xfrm>
              <a:off x="4680" y="1212"/>
              <a:ext cx="330" cy="123"/>
            </a:xfrm>
            <a:prstGeom prst="parallelogram">
              <a:avLst>
                <a:gd name="adj" fmla="val 67073"/>
              </a:avLst>
            </a:prstGeom>
            <a:solidFill>
              <a:srgbClr val="FFFF4B"/>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Nck</a:t>
              </a:r>
            </a:p>
          </p:txBody>
        </p:sp>
        <p:sp>
          <p:nvSpPr>
            <p:cNvPr id="82955" name="Line 12"/>
            <p:cNvSpPr/>
            <p:nvPr/>
          </p:nvSpPr>
          <p:spPr>
            <a:xfrm flipV="1">
              <a:off x="4833" y="1338"/>
              <a:ext cx="0" cy="255"/>
            </a:xfrm>
            <a:prstGeom prst="line">
              <a:avLst/>
            </a:prstGeom>
            <a:ln w="19050" cap="flat" cmpd="sng">
              <a:solidFill>
                <a:schemeClr val="tx1"/>
              </a:solidFill>
              <a:prstDash val="solid"/>
              <a:round/>
              <a:headEnd type="none" w="med" len="med"/>
              <a:tailEnd type="triangle" w="med" len="med"/>
            </a:ln>
          </p:spPr>
        </p:sp>
      </p:grpSp>
      <p:grpSp>
        <p:nvGrpSpPr>
          <p:cNvPr id="4" name="Group 13"/>
          <p:cNvGrpSpPr/>
          <p:nvPr/>
        </p:nvGrpSpPr>
        <p:grpSpPr>
          <a:xfrm>
            <a:off x="7353300" y="2728913"/>
            <a:ext cx="676275" cy="596900"/>
            <a:chOff x="4632" y="1719"/>
            <a:chExt cx="426" cy="376"/>
          </a:xfrm>
        </p:grpSpPr>
        <p:sp>
          <p:nvSpPr>
            <p:cNvPr id="82957" name="AutoShape 14"/>
            <p:cNvSpPr/>
            <p:nvPr/>
          </p:nvSpPr>
          <p:spPr>
            <a:xfrm>
              <a:off x="4632" y="1992"/>
              <a:ext cx="426" cy="103"/>
            </a:xfrm>
            <a:custGeom>
              <a:avLst/>
              <a:gdLst>
                <a:gd name="txL" fmla="*/ 0 w 21600"/>
                <a:gd name="txT" fmla="*/ 0 h 21600"/>
                <a:gd name="txR" fmla="*/ 21600 w 21600"/>
                <a:gd name="txB" fmla="*/ 21600 h 21600"/>
              </a:gdLst>
              <a:ahLst/>
              <a:cxnLst>
                <a:cxn ang="0">
                  <a:pos x="373" y="52"/>
                </a:cxn>
                <a:cxn ang="0">
                  <a:pos x="213" y="103"/>
                </a:cxn>
                <a:cxn ang="0">
                  <a:pos x="53" y="52"/>
                </a:cxn>
                <a:cxn ang="0">
                  <a:pos x="213" y="0"/>
                </a:cxn>
              </a:cxnLst>
              <a:rect l="txL" t="txT" r="txR" b="txB"/>
              <a:pathLst>
                <a:path w="21600" h="21600">
                  <a:moveTo>
                    <a:pt x="0" y="0"/>
                  </a:moveTo>
                  <a:lnTo>
                    <a:pt x="5400" y="21600"/>
                  </a:lnTo>
                  <a:lnTo>
                    <a:pt x="16200" y="21600"/>
                  </a:lnTo>
                  <a:lnTo>
                    <a:pt x="21600" y="0"/>
                  </a:lnTo>
                  <a:close/>
                </a:path>
              </a:pathLst>
            </a:custGeom>
            <a:solidFill>
              <a:srgbClr val="FFFF4B"/>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Pix/Cool</a:t>
              </a:r>
            </a:p>
          </p:txBody>
        </p:sp>
        <p:sp>
          <p:nvSpPr>
            <p:cNvPr id="82958" name="Line 15"/>
            <p:cNvSpPr/>
            <p:nvPr/>
          </p:nvSpPr>
          <p:spPr>
            <a:xfrm flipV="1">
              <a:off x="4833" y="1719"/>
              <a:ext cx="0" cy="270"/>
            </a:xfrm>
            <a:prstGeom prst="line">
              <a:avLst/>
            </a:prstGeom>
            <a:ln w="19050" cap="flat" cmpd="sng">
              <a:solidFill>
                <a:schemeClr val="tx1"/>
              </a:solidFill>
              <a:prstDash val="solid"/>
              <a:round/>
              <a:headEnd type="none" w="med" len="med"/>
              <a:tailEnd type="triangle" w="med" len="med"/>
            </a:ln>
          </p:spPr>
        </p:sp>
      </p:grpSp>
      <p:grpSp>
        <p:nvGrpSpPr>
          <p:cNvPr id="5" name="Group 16"/>
          <p:cNvGrpSpPr/>
          <p:nvPr/>
        </p:nvGrpSpPr>
        <p:grpSpPr>
          <a:xfrm>
            <a:off x="7359650" y="3327400"/>
            <a:ext cx="603250" cy="681038"/>
            <a:chOff x="4636" y="2096"/>
            <a:chExt cx="380" cy="429"/>
          </a:xfrm>
        </p:grpSpPr>
        <p:sp>
          <p:nvSpPr>
            <p:cNvPr id="82960" name="AutoShape 17"/>
            <p:cNvSpPr/>
            <p:nvPr/>
          </p:nvSpPr>
          <p:spPr>
            <a:xfrm flipV="1">
              <a:off x="4636" y="2400"/>
              <a:ext cx="380" cy="100"/>
            </a:xfrm>
            <a:custGeom>
              <a:avLst/>
              <a:gdLst/>
              <a:ahLst/>
              <a:cxnLst>
                <a:cxn ang="0">
                  <a:pos x="333" y="50"/>
                </a:cxn>
                <a:cxn ang="0">
                  <a:pos x="190" y="100"/>
                </a:cxn>
                <a:cxn ang="0">
                  <a:pos x="48" y="50"/>
                </a:cxn>
                <a:cxn ang="0">
                  <a:pos x="190" y="0"/>
                </a:cxn>
              </a:cxnLst>
              <a:rect l="0" t="0" r="0" b="0"/>
              <a:pathLst>
                <a:path w="21600" h="21600">
                  <a:moveTo>
                    <a:pt x="0" y="0"/>
                  </a:moveTo>
                  <a:lnTo>
                    <a:pt x="5400" y="21600"/>
                  </a:lnTo>
                  <a:lnTo>
                    <a:pt x="16200" y="21600"/>
                  </a:lnTo>
                  <a:lnTo>
                    <a:pt x="21600" y="0"/>
                  </a:lnTo>
                  <a:close/>
                </a:path>
              </a:pathLst>
            </a:custGeom>
            <a:solidFill>
              <a:srgbClr val="99CC00"/>
            </a:solidFill>
            <a:ln w="9525" cap="flat" cmpd="sng">
              <a:solidFill>
                <a:schemeClr val="tx1"/>
              </a:solidFill>
              <a:prstDash val="solid"/>
              <a:miter/>
              <a:headEnd type="none" w="med" len="med"/>
              <a:tailEnd type="none" w="med" len="med"/>
            </a:ln>
          </p:spPr>
          <p:txBody>
            <a:bodyPr/>
            <a:lstStyle/>
            <a:p>
              <a:endParaRPr lang="zh-CN" altLang="en-US"/>
            </a:p>
          </p:txBody>
        </p:sp>
        <p:sp>
          <p:nvSpPr>
            <p:cNvPr id="82961" name="Text Box 18"/>
            <p:cNvSpPr txBox="1"/>
            <p:nvPr/>
          </p:nvSpPr>
          <p:spPr>
            <a:xfrm>
              <a:off x="4698" y="2381"/>
              <a:ext cx="248" cy="144"/>
            </a:xfrm>
            <a:prstGeom prst="rect">
              <a:avLst/>
            </a:prstGeom>
            <a:noFill/>
            <a:ln w="9525">
              <a:noFill/>
            </a:ln>
          </p:spPr>
          <p:txBody>
            <a:bodyPr wrap="none" anchor="t">
              <a:spAutoFit/>
            </a:bodyPr>
            <a:lstStyle/>
            <a:p>
              <a:r>
                <a:rPr lang="en-US" altLang="zh-CN" sz="900" dirty="0">
                  <a:latin typeface="Arial" panose="020B0604020202020204" pitchFamily="34" charset="0"/>
                  <a:ea typeface="宋体" panose="02010600030101010101" pitchFamily="2" charset="-122"/>
                </a:rPr>
                <a:t>Git2</a:t>
              </a:r>
            </a:p>
          </p:txBody>
        </p:sp>
        <p:sp>
          <p:nvSpPr>
            <p:cNvPr id="82962" name="Line 19"/>
            <p:cNvSpPr/>
            <p:nvPr/>
          </p:nvSpPr>
          <p:spPr>
            <a:xfrm>
              <a:off x="4832" y="2096"/>
              <a:ext cx="0" cy="304"/>
            </a:xfrm>
            <a:prstGeom prst="line">
              <a:avLst/>
            </a:prstGeom>
            <a:ln w="19050" cap="flat" cmpd="sng">
              <a:solidFill>
                <a:schemeClr val="tx1"/>
              </a:solidFill>
              <a:prstDash val="solid"/>
              <a:round/>
              <a:headEnd type="none" w="med" len="med"/>
              <a:tailEnd type="triangle" w="med" len="med"/>
            </a:ln>
          </p:spPr>
        </p:sp>
      </p:grpSp>
      <p:grpSp>
        <p:nvGrpSpPr>
          <p:cNvPr id="6" name="Group 20"/>
          <p:cNvGrpSpPr/>
          <p:nvPr/>
        </p:nvGrpSpPr>
        <p:grpSpPr>
          <a:xfrm>
            <a:off x="1917700" y="2108200"/>
            <a:ext cx="1962150" cy="1123950"/>
            <a:chOff x="1208" y="1328"/>
            <a:chExt cx="1236" cy="708"/>
          </a:xfrm>
        </p:grpSpPr>
        <p:sp>
          <p:nvSpPr>
            <p:cNvPr id="82964" name="Rectangle 21"/>
            <p:cNvSpPr/>
            <p:nvPr/>
          </p:nvSpPr>
          <p:spPr>
            <a:xfrm>
              <a:off x="1208" y="1328"/>
              <a:ext cx="272" cy="10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14-3-3z</a:t>
              </a:r>
            </a:p>
          </p:txBody>
        </p:sp>
        <p:sp>
          <p:nvSpPr>
            <p:cNvPr id="82965" name="Line 22"/>
            <p:cNvSpPr/>
            <p:nvPr/>
          </p:nvSpPr>
          <p:spPr>
            <a:xfrm flipH="1" flipV="1">
              <a:off x="1480" y="1388"/>
              <a:ext cx="964" cy="648"/>
            </a:xfrm>
            <a:prstGeom prst="line">
              <a:avLst/>
            </a:prstGeom>
            <a:ln w="19050" cap="flat" cmpd="sng">
              <a:solidFill>
                <a:schemeClr val="tx1"/>
              </a:solidFill>
              <a:prstDash val="solid"/>
              <a:round/>
              <a:headEnd type="none" w="med" len="med"/>
              <a:tailEnd type="triangle" w="med" len="med"/>
            </a:ln>
          </p:spPr>
        </p:sp>
      </p:grpSp>
      <p:grpSp>
        <p:nvGrpSpPr>
          <p:cNvPr id="7" name="Group 23"/>
          <p:cNvGrpSpPr/>
          <p:nvPr/>
        </p:nvGrpSpPr>
        <p:grpSpPr>
          <a:xfrm>
            <a:off x="1778000" y="2381250"/>
            <a:ext cx="2101850" cy="857250"/>
            <a:chOff x="1120" y="1500"/>
            <a:chExt cx="1324" cy="540"/>
          </a:xfrm>
        </p:grpSpPr>
        <p:sp>
          <p:nvSpPr>
            <p:cNvPr id="82967" name="Rectangle 24"/>
            <p:cNvSpPr/>
            <p:nvPr/>
          </p:nvSpPr>
          <p:spPr>
            <a:xfrm>
              <a:off x="1120" y="1500"/>
              <a:ext cx="360" cy="10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lstStyle/>
            <a:p>
              <a:pPr algn="ctr"/>
              <a:r>
                <a:rPr lang="en-US" altLang="zh-CN" sz="800" dirty="0">
                  <a:latin typeface="Arial" panose="020B0604020202020204" pitchFamily="34" charset="0"/>
                  <a:ea typeface="宋体" panose="02010600030101010101" pitchFamily="2" charset="-122"/>
                </a:rPr>
                <a:t>Endophilin2</a:t>
              </a:r>
            </a:p>
          </p:txBody>
        </p:sp>
        <p:sp>
          <p:nvSpPr>
            <p:cNvPr id="82968" name="Line 25"/>
            <p:cNvSpPr/>
            <p:nvPr/>
          </p:nvSpPr>
          <p:spPr>
            <a:xfrm flipH="1" flipV="1">
              <a:off x="1492" y="1556"/>
              <a:ext cx="952" cy="484"/>
            </a:xfrm>
            <a:prstGeom prst="line">
              <a:avLst/>
            </a:prstGeom>
            <a:ln w="19050" cap="flat" cmpd="sng">
              <a:solidFill>
                <a:schemeClr val="tx1"/>
              </a:solidFill>
              <a:prstDash val="solid"/>
              <a:round/>
              <a:headEnd type="none" w="med" len="med"/>
              <a:tailEnd type="triangle" w="med" len="med"/>
            </a:ln>
          </p:spPr>
        </p:sp>
      </p:grpSp>
      <p:grpSp>
        <p:nvGrpSpPr>
          <p:cNvPr id="8" name="Group 26"/>
          <p:cNvGrpSpPr/>
          <p:nvPr/>
        </p:nvGrpSpPr>
        <p:grpSpPr>
          <a:xfrm>
            <a:off x="1930400" y="2647950"/>
            <a:ext cx="1949450" cy="590550"/>
            <a:chOff x="1216" y="1668"/>
            <a:chExt cx="1228" cy="372"/>
          </a:xfrm>
        </p:grpSpPr>
        <p:sp>
          <p:nvSpPr>
            <p:cNvPr id="82970" name="Line 27"/>
            <p:cNvSpPr/>
            <p:nvPr/>
          </p:nvSpPr>
          <p:spPr>
            <a:xfrm flipH="1" flipV="1">
              <a:off x="1480" y="1720"/>
              <a:ext cx="964" cy="320"/>
            </a:xfrm>
            <a:prstGeom prst="line">
              <a:avLst/>
            </a:prstGeom>
            <a:ln w="19050" cap="flat" cmpd="sng">
              <a:solidFill>
                <a:schemeClr val="tx1"/>
              </a:solidFill>
              <a:prstDash val="solid"/>
              <a:round/>
              <a:headEnd type="none" w="med" len="med"/>
              <a:tailEnd type="triangle" w="med" len="med"/>
            </a:ln>
          </p:spPr>
        </p:sp>
        <p:sp>
          <p:nvSpPr>
            <p:cNvPr id="82971" name="Rectangle 28"/>
            <p:cNvSpPr/>
            <p:nvPr/>
          </p:nvSpPr>
          <p:spPr>
            <a:xfrm>
              <a:off x="1216" y="1668"/>
              <a:ext cx="264" cy="10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BAN-P</a:t>
              </a:r>
            </a:p>
          </p:txBody>
        </p:sp>
      </p:grpSp>
      <p:grpSp>
        <p:nvGrpSpPr>
          <p:cNvPr id="9" name="Group 29"/>
          <p:cNvGrpSpPr/>
          <p:nvPr/>
        </p:nvGrpSpPr>
        <p:grpSpPr>
          <a:xfrm>
            <a:off x="5676900" y="2736850"/>
            <a:ext cx="514350" cy="603250"/>
            <a:chOff x="3576" y="1724"/>
            <a:chExt cx="324" cy="380"/>
          </a:xfrm>
        </p:grpSpPr>
        <p:sp>
          <p:nvSpPr>
            <p:cNvPr id="82973" name="Oval 30"/>
            <p:cNvSpPr/>
            <p:nvPr/>
          </p:nvSpPr>
          <p:spPr>
            <a:xfrm>
              <a:off x="3576" y="1724"/>
              <a:ext cx="324" cy="152"/>
            </a:xfrm>
            <a:prstGeom prst="ellipse">
              <a:avLst/>
            </a:prstGeom>
            <a:solidFill>
              <a:srgbClr val="FFFF4B"/>
            </a:solidFill>
            <a:ln w="9525" cap="flat" cmpd="sng">
              <a:solidFill>
                <a:schemeClr val="tx1"/>
              </a:solidFill>
              <a:prstDash val="solid"/>
              <a:round/>
              <a:headEnd type="none" w="med" len="med"/>
              <a:tailEnd type="none" w="med" len="med"/>
            </a:ln>
          </p:spPr>
          <p:txBody>
            <a:bodyPr wrap="none" anchor="ctr"/>
            <a:lstStyle/>
            <a:p>
              <a:pPr algn="ctr"/>
              <a:r>
                <a:rPr lang="en-US" altLang="zh-CN" sz="800" dirty="0">
                  <a:latin typeface="Arial" panose="020B0604020202020204" pitchFamily="34" charset="0"/>
                  <a:ea typeface="宋体" panose="02010600030101010101" pitchFamily="2" charset="-122"/>
                </a:rPr>
                <a:t>PDE4B3</a:t>
              </a:r>
            </a:p>
          </p:txBody>
        </p:sp>
        <p:sp>
          <p:nvSpPr>
            <p:cNvPr id="82974" name="Line 31"/>
            <p:cNvSpPr/>
            <p:nvPr/>
          </p:nvSpPr>
          <p:spPr>
            <a:xfrm flipV="1">
              <a:off x="3608" y="1876"/>
              <a:ext cx="108" cy="228"/>
            </a:xfrm>
            <a:prstGeom prst="line">
              <a:avLst/>
            </a:prstGeom>
            <a:ln w="19050" cap="flat" cmpd="sng">
              <a:solidFill>
                <a:schemeClr val="tx1"/>
              </a:solidFill>
              <a:prstDash val="solid"/>
              <a:round/>
              <a:headEnd type="none" w="med" len="med"/>
              <a:tailEnd type="triangle" w="med" len="med"/>
            </a:ln>
          </p:spPr>
        </p:sp>
      </p:grpSp>
      <p:grpSp>
        <p:nvGrpSpPr>
          <p:cNvPr id="10" name="Group 32"/>
          <p:cNvGrpSpPr/>
          <p:nvPr/>
        </p:nvGrpSpPr>
        <p:grpSpPr>
          <a:xfrm>
            <a:off x="4191000" y="3746500"/>
            <a:ext cx="1301750" cy="222250"/>
            <a:chOff x="2640" y="2360"/>
            <a:chExt cx="820" cy="140"/>
          </a:xfrm>
        </p:grpSpPr>
        <p:sp>
          <p:nvSpPr>
            <p:cNvPr id="82976" name="Rectangle 33"/>
            <p:cNvSpPr/>
            <p:nvPr/>
          </p:nvSpPr>
          <p:spPr>
            <a:xfrm>
              <a:off x="3188" y="2360"/>
              <a:ext cx="272" cy="140"/>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lstStyle/>
            <a:p>
              <a:pPr algn="ctr"/>
              <a:r>
                <a:rPr lang="en-US" altLang="zh-CN" sz="900" dirty="0">
                  <a:latin typeface="Arial" panose="020B0604020202020204" pitchFamily="34" charset="0"/>
                  <a:ea typeface="宋体" panose="02010600030101010101" pitchFamily="2" charset="-122"/>
                </a:rPr>
                <a:t>Ruk1</a:t>
              </a:r>
            </a:p>
          </p:txBody>
        </p:sp>
        <p:sp>
          <p:nvSpPr>
            <p:cNvPr id="82977" name="Line 34"/>
            <p:cNvSpPr/>
            <p:nvPr/>
          </p:nvSpPr>
          <p:spPr>
            <a:xfrm>
              <a:off x="2640" y="2392"/>
              <a:ext cx="548" cy="0"/>
            </a:xfrm>
            <a:prstGeom prst="line">
              <a:avLst/>
            </a:prstGeom>
            <a:ln w="19050" cap="flat" cmpd="sng">
              <a:solidFill>
                <a:schemeClr val="tx1"/>
              </a:solidFill>
              <a:prstDash val="solid"/>
              <a:round/>
              <a:headEnd type="none" w="med" len="med"/>
              <a:tailEnd type="triangle" w="med" len="med"/>
            </a:ln>
          </p:spPr>
        </p:sp>
      </p:grpSp>
      <p:grpSp>
        <p:nvGrpSpPr>
          <p:cNvPr id="11" name="Group 35"/>
          <p:cNvGrpSpPr/>
          <p:nvPr/>
        </p:nvGrpSpPr>
        <p:grpSpPr>
          <a:xfrm>
            <a:off x="4976813" y="3371850"/>
            <a:ext cx="1357312" cy="195263"/>
            <a:chOff x="3135" y="2124"/>
            <a:chExt cx="855" cy="123"/>
          </a:xfrm>
        </p:grpSpPr>
        <p:sp>
          <p:nvSpPr>
            <p:cNvPr id="82979" name="Line 36"/>
            <p:cNvSpPr/>
            <p:nvPr/>
          </p:nvSpPr>
          <p:spPr>
            <a:xfrm>
              <a:off x="3135" y="2247"/>
              <a:ext cx="855" cy="0"/>
            </a:xfrm>
            <a:prstGeom prst="line">
              <a:avLst/>
            </a:prstGeom>
            <a:ln w="19050" cap="flat" cmpd="sng">
              <a:solidFill>
                <a:schemeClr val="tx1"/>
              </a:solidFill>
              <a:prstDash val="solid"/>
              <a:round/>
              <a:headEnd type="none" w="med" len="med"/>
              <a:tailEnd type="triangle" w="med" len="med"/>
            </a:ln>
          </p:spPr>
        </p:sp>
        <p:sp>
          <p:nvSpPr>
            <p:cNvPr id="82980" name="Line 37"/>
            <p:cNvSpPr/>
            <p:nvPr/>
          </p:nvSpPr>
          <p:spPr>
            <a:xfrm>
              <a:off x="3675" y="2124"/>
              <a:ext cx="309" cy="0"/>
            </a:xfrm>
            <a:prstGeom prst="line">
              <a:avLst/>
            </a:prstGeom>
            <a:ln w="19050" cap="flat" cmpd="sng">
              <a:solidFill>
                <a:schemeClr val="tx1"/>
              </a:solidFill>
              <a:prstDash val="solid"/>
              <a:round/>
              <a:headEnd type="none" w="med" len="med"/>
              <a:tailEnd type="triangle" w="med" len="med"/>
            </a:ln>
          </p:spPr>
        </p:sp>
      </p:grpSp>
      <p:grpSp>
        <p:nvGrpSpPr>
          <p:cNvPr id="12" name="Group 38"/>
          <p:cNvGrpSpPr/>
          <p:nvPr/>
        </p:nvGrpSpPr>
        <p:grpSpPr>
          <a:xfrm>
            <a:off x="5086350" y="2520950"/>
            <a:ext cx="450850" cy="1225550"/>
            <a:chOff x="3204" y="1588"/>
            <a:chExt cx="284" cy="772"/>
          </a:xfrm>
        </p:grpSpPr>
        <p:sp>
          <p:nvSpPr>
            <p:cNvPr id="82982" name="Line 39"/>
            <p:cNvSpPr/>
            <p:nvPr/>
          </p:nvSpPr>
          <p:spPr>
            <a:xfrm>
              <a:off x="3424" y="1588"/>
              <a:ext cx="64" cy="0"/>
            </a:xfrm>
            <a:prstGeom prst="line">
              <a:avLst/>
            </a:prstGeom>
            <a:ln w="12700" cap="flat" cmpd="sng">
              <a:solidFill>
                <a:schemeClr val="tx1"/>
              </a:solidFill>
              <a:prstDash val="solid"/>
              <a:round/>
              <a:headEnd type="none" w="med" len="med"/>
              <a:tailEnd type="none" w="med" len="med"/>
            </a:ln>
          </p:spPr>
        </p:sp>
        <p:sp>
          <p:nvSpPr>
            <p:cNvPr id="82983" name="Line 40"/>
            <p:cNvSpPr/>
            <p:nvPr/>
          </p:nvSpPr>
          <p:spPr>
            <a:xfrm flipV="1">
              <a:off x="3204" y="1588"/>
              <a:ext cx="248" cy="772"/>
            </a:xfrm>
            <a:prstGeom prst="line">
              <a:avLst/>
            </a:prstGeom>
            <a:ln w="12700" cap="flat" cmpd="sng">
              <a:solidFill>
                <a:schemeClr val="tx1"/>
              </a:solidFill>
              <a:prstDash val="solid"/>
              <a:round/>
              <a:headEnd type="none" w="med" len="med"/>
              <a:tailEnd type="none" w="med" len="med"/>
            </a:ln>
          </p:spPr>
        </p:sp>
        <p:sp>
          <p:nvSpPr>
            <p:cNvPr id="82984" name="Oval 41"/>
            <p:cNvSpPr/>
            <p:nvPr/>
          </p:nvSpPr>
          <p:spPr>
            <a:xfrm>
              <a:off x="3264" y="2036"/>
              <a:ext cx="68" cy="72"/>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lstStyle/>
            <a:p>
              <a:pPr algn="ctr"/>
              <a:endParaRPr lang="zh-CN" altLang="zh-CN" sz="1200" dirty="0">
                <a:latin typeface="Arial" panose="020B0604020202020204" pitchFamily="34" charset="0"/>
                <a:ea typeface="宋体" panose="02010600030101010101" pitchFamily="2" charset="-122"/>
              </a:endParaRPr>
            </a:p>
          </p:txBody>
        </p:sp>
        <p:sp>
          <p:nvSpPr>
            <p:cNvPr id="82985" name="Text Box 42"/>
            <p:cNvSpPr txBox="1"/>
            <p:nvPr/>
          </p:nvSpPr>
          <p:spPr>
            <a:xfrm>
              <a:off x="3221" y="1958"/>
              <a:ext cx="153" cy="192"/>
            </a:xfrm>
            <a:prstGeom prst="rect">
              <a:avLst/>
            </a:prstGeom>
            <a:noFill/>
            <a:ln w="9525">
              <a:noFill/>
            </a:ln>
          </p:spPr>
          <p:txBody>
            <a:bodyPr wrap="none" anchor="t">
              <a:spAutoFit/>
            </a:bodyPr>
            <a:lstStyle/>
            <a:p>
              <a:r>
                <a:rPr lang="en-US" altLang="zh-CN" sz="1400" b="1" dirty="0">
                  <a:latin typeface="Times New Roman" panose="02020603050405020304" pitchFamily="18" charset="0"/>
                  <a:ea typeface="宋体" panose="02010600030101010101" pitchFamily="2" charset="-122"/>
                </a:rPr>
                <a:t>-</a:t>
              </a:r>
            </a:p>
          </p:txBody>
        </p:sp>
      </p:grpSp>
      <p:grpSp>
        <p:nvGrpSpPr>
          <p:cNvPr id="13" name="Group 43"/>
          <p:cNvGrpSpPr/>
          <p:nvPr/>
        </p:nvGrpSpPr>
        <p:grpSpPr>
          <a:xfrm>
            <a:off x="4298950" y="3568700"/>
            <a:ext cx="628650" cy="2863850"/>
            <a:chOff x="2708" y="2248"/>
            <a:chExt cx="396" cy="1804"/>
          </a:xfrm>
        </p:grpSpPr>
        <p:sp>
          <p:nvSpPr>
            <p:cNvPr id="82987" name="AutoShape 44"/>
            <p:cNvSpPr/>
            <p:nvPr/>
          </p:nvSpPr>
          <p:spPr>
            <a:xfrm flipV="1">
              <a:off x="2708" y="3896"/>
              <a:ext cx="380" cy="156"/>
            </a:xfrm>
            <a:prstGeom prst="parallelogram">
              <a:avLst>
                <a:gd name="adj" fmla="val 60897"/>
              </a:avLst>
            </a:prstGeom>
            <a:solidFill>
              <a:srgbClr val="99CC00"/>
            </a:solidFill>
            <a:ln w="9525" cap="flat" cmpd="sng">
              <a:solidFill>
                <a:schemeClr val="tx1"/>
              </a:solidFill>
              <a:prstDash val="solid"/>
              <a:miter/>
              <a:headEnd type="none" w="med" len="med"/>
              <a:tailEnd type="none" w="med" len="med"/>
            </a:ln>
          </p:spPr>
          <p:txBody>
            <a:bodyPr rot="10800000" wrap="none" anchor="ctr"/>
            <a:lstStyle/>
            <a:p>
              <a:pPr algn="ctr"/>
              <a:r>
                <a:rPr lang="en-US" altLang="zh-CN" sz="800" dirty="0">
                  <a:latin typeface="Arial" panose="020B0604020202020204" pitchFamily="34" charset="0"/>
                  <a:ea typeface="宋体" panose="02010600030101010101" pitchFamily="2" charset="-122"/>
                </a:rPr>
                <a:t>PP2C </a:t>
              </a:r>
            </a:p>
            <a:p>
              <a:pPr algn="ctr"/>
              <a:r>
                <a:rPr lang="en-US" altLang="zh-CN" sz="800" dirty="0">
                  <a:latin typeface="Arial" panose="020B0604020202020204" pitchFamily="34" charset="0"/>
                  <a:ea typeface="宋体" panose="02010600030101010101" pitchFamily="2" charset="-122"/>
                </a:rPr>
                <a:t>gamma</a:t>
              </a:r>
            </a:p>
          </p:txBody>
        </p:sp>
        <p:sp>
          <p:nvSpPr>
            <p:cNvPr id="82988" name="Line 45"/>
            <p:cNvSpPr/>
            <p:nvPr/>
          </p:nvSpPr>
          <p:spPr>
            <a:xfrm flipH="1">
              <a:off x="2792" y="2248"/>
              <a:ext cx="312" cy="1648"/>
            </a:xfrm>
            <a:prstGeom prst="line">
              <a:avLst/>
            </a:prstGeom>
            <a:ln w="19050" cap="flat" cmpd="sng">
              <a:solidFill>
                <a:schemeClr val="tx1"/>
              </a:solidFill>
              <a:prstDash val="solid"/>
              <a:round/>
              <a:headEnd type="none" w="med" len="med"/>
              <a:tailEnd type="triangle" w="med" len="med"/>
            </a:ln>
          </p:spPr>
        </p:sp>
      </p:gr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39012"/>
                                        </p:tgtEl>
                                        <p:attrNameLst>
                                          <p:attrName>style.visibility</p:attrName>
                                        </p:attrNameLst>
                                      </p:cBhvr>
                                      <p:to>
                                        <p:strVal val="visible"/>
                                      </p:to>
                                    </p:set>
                                    <p:anim calcmode="lin" valueType="num">
                                      <p:cBhvr>
                                        <p:cTn id="7" dur="500" fill="hold"/>
                                        <p:tgtEl>
                                          <p:spTgt spid="939012"/>
                                        </p:tgtEl>
                                        <p:attrNameLst>
                                          <p:attrName>ppt_w</p:attrName>
                                        </p:attrNameLst>
                                      </p:cBhvr>
                                      <p:tavLst>
                                        <p:tav tm="0">
                                          <p:val>
                                            <p:fltVal val="0"/>
                                          </p:val>
                                        </p:tav>
                                        <p:tav tm="100000">
                                          <p:val>
                                            <p:strVal val="#ppt_w"/>
                                          </p:val>
                                        </p:tav>
                                      </p:tavLst>
                                    </p:anim>
                                    <p:anim calcmode="lin" valueType="num">
                                      <p:cBhvr>
                                        <p:cTn id="8" dur="500" fill="hold"/>
                                        <p:tgtEl>
                                          <p:spTgt spid="9390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2500"/>
                            </p:stCondLst>
                            <p:childTnLst>
                              <p:par>
                                <p:cTn id="26" presetID="18" presetClass="entr" presetSubtype="3" fill="hold" nodeType="afterEffect">
                                  <p:stCondLst>
                                    <p:cond delay="0"/>
                                  </p:stCondLst>
                                  <p:childTnLst>
                                    <p:set>
                                      <p:cBhvr>
                                        <p:cTn id="27" dur="1" fill="hold">
                                          <p:stCondLst>
                                            <p:cond delay="0"/>
                                          </p:stCondLst>
                                        </p:cTn>
                                        <p:tgtEl>
                                          <p:spTgt spid="939013"/>
                                        </p:tgtEl>
                                        <p:attrNameLst>
                                          <p:attrName>style.visibility</p:attrName>
                                        </p:attrNameLst>
                                      </p:cBhvr>
                                      <p:to>
                                        <p:strVal val="visible"/>
                                      </p:to>
                                    </p:set>
                                    <p:animEffect transition="in" filter="strips(upRight)">
                                      <p:cBhvr>
                                        <p:cTn id="28" dur="500"/>
                                        <p:tgtEl>
                                          <p:spTgt spid="939013"/>
                                        </p:tgtEl>
                                      </p:cBhvr>
                                    </p:animEffect>
                                  </p:childTnLst>
                                </p:cTn>
                              </p:par>
                            </p:childTnLst>
                          </p:cTn>
                        </p:par>
                        <p:par>
                          <p:cTn id="29" fill="hold">
                            <p:stCondLst>
                              <p:cond delay="3000"/>
                            </p:stCondLst>
                            <p:childTnLst>
                              <p:par>
                                <p:cTn id="30" presetID="18" presetClass="entr" presetSubtype="12" fill="hold" nodeType="afterEffect">
                                  <p:stCondLst>
                                    <p:cond delay="0"/>
                                  </p:stCondLst>
                                  <p:childTnLst>
                                    <p:set>
                                      <p:cBhvr>
                                        <p:cTn id="31" dur="1" fill="hold">
                                          <p:stCondLst>
                                            <p:cond delay="0"/>
                                          </p:stCondLst>
                                        </p:cTn>
                                        <p:tgtEl>
                                          <p:spTgt spid="939014"/>
                                        </p:tgtEl>
                                        <p:attrNameLst>
                                          <p:attrName>style.visibility</p:attrName>
                                        </p:attrNameLst>
                                      </p:cBhvr>
                                      <p:to>
                                        <p:strVal val="visible"/>
                                      </p:to>
                                    </p:set>
                                    <p:animEffect transition="in" filter="strips(downLeft)">
                                      <p:cBhvr>
                                        <p:cTn id="32" dur="500"/>
                                        <p:tgtEl>
                                          <p:spTgt spid="939014"/>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4000"/>
                            </p:stCondLst>
                            <p:childTnLst>
                              <p:par>
                                <p:cTn id="38" presetID="16" presetClass="entr" presetSubtype="2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Horizontal)">
                                      <p:cBhvr>
                                        <p:cTn id="40" dur="500"/>
                                        <p:tgtEl>
                                          <p:spTgt spid="9"/>
                                        </p:tgtEl>
                                      </p:cBhvr>
                                    </p:animEffect>
                                  </p:childTnLst>
                                </p:cTn>
                              </p:par>
                            </p:childTnLst>
                          </p:cTn>
                        </p:par>
                        <p:par>
                          <p:cTn id="41" fill="hold">
                            <p:stCondLst>
                              <p:cond delay="4500"/>
                            </p:stCondLst>
                            <p:childTnLst>
                              <p:par>
                                <p:cTn id="42" presetID="18" presetClass="entr" presetSubtype="12"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trips(downLeft)">
                                      <p:cBhvr>
                                        <p:cTn id="44" dur="500"/>
                                        <p:tgtEl>
                                          <p:spTgt spid="13"/>
                                        </p:tgtEl>
                                      </p:cBhvr>
                                    </p:animEffect>
                                  </p:childTnLst>
                                </p:cTn>
                              </p:par>
                            </p:childTnLst>
                          </p:cTn>
                        </p:par>
                        <p:par>
                          <p:cTn id="45" fill="hold">
                            <p:stCondLst>
                              <p:cond delay="5000"/>
                            </p:stCondLst>
                            <p:childTnLst>
                              <p:par>
                                <p:cTn id="46" presetID="18" presetClass="entr" presetSubtype="1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strips(downLeft)">
                                      <p:cBhvr>
                                        <p:cTn id="48" dur="500"/>
                                        <p:tgtEl>
                                          <p:spTgt spid="6"/>
                                        </p:tgtEl>
                                      </p:cBhvr>
                                    </p:animEffect>
                                  </p:childTnLst>
                                </p:cTn>
                              </p:par>
                            </p:childTnLst>
                          </p:cTn>
                        </p:par>
                        <p:par>
                          <p:cTn id="49" fill="hold">
                            <p:stCondLst>
                              <p:cond delay="5500"/>
                            </p:stCondLst>
                            <p:childTnLst>
                              <p:par>
                                <p:cTn id="50" presetID="18" presetClass="entr" presetSubtype="12"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strips(downLeft)">
                                      <p:cBhvr>
                                        <p:cTn id="52" dur="500"/>
                                        <p:tgtEl>
                                          <p:spTgt spid="7"/>
                                        </p:tgtEl>
                                      </p:cBhvr>
                                    </p:animEffect>
                                  </p:childTnLst>
                                </p:cTn>
                              </p:par>
                            </p:childTnLst>
                          </p:cTn>
                        </p:par>
                        <p:par>
                          <p:cTn id="53" fill="hold">
                            <p:stCondLst>
                              <p:cond delay="6000"/>
                            </p:stCondLst>
                            <p:childTnLst>
                              <p:par>
                                <p:cTn id="54" presetID="18" presetClass="entr" presetSubtype="12"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strips(downLeft)">
                                      <p:cBhvr>
                                        <p:cTn id="56" dur="500"/>
                                        <p:tgtEl>
                                          <p:spTgt spid="8"/>
                                        </p:tgtEl>
                                      </p:cBhvr>
                                    </p:animEffect>
                                  </p:childTnLst>
                                </p:cTn>
                              </p:par>
                            </p:childTnLst>
                          </p:cTn>
                        </p:par>
                        <p:par>
                          <p:cTn id="57" fill="hold">
                            <p:stCondLst>
                              <p:cond delay="6500"/>
                            </p:stCondLst>
                            <p:childTnLst>
                              <p:par>
                                <p:cTn id="58" presetID="23" presetClass="entr" presetSubtype="16"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childTnLst>
                                </p:cTn>
                              </p:par>
                            </p:childTnLst>
                          </p:cTn>
                        </p:par>
                        <p:par>
                          <p:cTn id="62" fill="hold">
                            <p:stCondLst>
                              <p:cond delay="7000"/>
                            </p:stCondLst>
                            <p:childTnLst>
                              <p:par>
                                <p:cTn id="63" presetID="22" presetClass="entr" presetSubtype="4"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1763713" y="381000"/>
            <a:ext cx="6694488"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Yeast</a:t>
            </a:r>
            <a:r>
              <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rPr>
              <a:t> one </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hybrid system</a:t>
            </a:r>
          </a:p>
        </p:txBody>
      </p:sp>
      <p:sp>
        <p:nvSpPr>
          <p:cNvPr id="866307" name="Rectangle 3"/>
          <p:cNvSpPr>
            <a:spLocks noGrp="1" noChangeArrowheads="1"/>
          </p:cNvSpPr>
          <p:nvPr>
            <p:ph idx="1"/>
          </p:nvPr>
        </p:nvSpPr>
        <p:spPr>
          <a:xfrm>
            <a:off x="827088" y="1628775"/>
            <a:ext cx="7859713" cy="46799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Founded by Wang &amp; Rddd in 1993</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Study the Protein-DNA interactions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Replace bait-BD hybrid protein with protein-binding DNA</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GB"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细黑" pitchFamily="2" charset="-122"/>
                <a:cs typeface="Arial" panose="020B0604020202020204" pitchFamily="34" charset="0"/>
              </a:rPr>
              <a:t> </a:t>
            </a:r>
            <a:r>
              <a:rPr kumimoji="0" lang="en-GB" altLang="zh-CN" sz="2800" b="1" i="0" u="none" strike="noStrike" kern="0" cap="none" spc="0" normalizeH="0" baseline="0" noProof="0">
                <a:ln>
                  <a:noFill/>
                </a:ln>
                <a:solidFill>
                  <a:srgbClr val="FF3399"/>
                </a:solidFill>
                <a:effectLst/>
                <a:uLnTx/>
                <a:uFillTx/>
                <a:latin typeface="+mn-lt"/>
                <a:ea typeface="华文细黑" pitchFamily="2" charset="-122"/>
                <a:cs typeface="Arial" panose="020B0604020202020204" pitchFamily="34" charset="0"/>
              </a:rPr>
              <a:t>‘bait’</a:t>
            </a:r>
            <a:r>
              <a:rPr kumimoji="0" lang="en-GB" altLang="zh-CN" sz="2800" b="0" i="0" u="none" strike="noStrike" kern="0" cap="none" spc="0" normalizeH="0" baseline="0" noProof="0">
                <a:ln>
                  <a:noFill/>
                </a:ln>
                <a:solidFill>
                  <a:schemeClr val="tx1"/>
                </a:solidFill>
                <a:effectLst/>
                <a:uLnTx/>
                <a:uFillTx/>
                <a:latin typeface="+mn-lt"/>
                <a:ea typeface="华文细黑" pitchFamily="2" charset="-122"/>
                <a:cs typeface="Arial" panose="020B0604020202020204" pitchFamily="34" charset="0"/>
              </a:rPr>
              <a:t> DNA binding site or </a:t>
            </a:r>
            <a:r>
              <a:rPr kumimoji="0" lang="en-GB" altLang="zh-CN" sz="2800" b="1" i="0" u="none" strike="noStrike" kern="0" cap="none" spc="0" normalizeH="0" baseline="0" noProof="0">
                <a:ln>
                  <a:noFill/>
                </a:ln>
                <a:solidFill>
                  <a:srgbClr val="FF3399"/>
                </a:solidFill>
                <a:effectLst/>
                <a:uLnTx/>
                <a:uFillTx/>
                <a:latin typeface="+mn-lt"/>
                <a:ea typeface="华文细黑" pitchFamily="2" charset="-122"/>
                <a:cs typeface="Arial" panose="020B0604020202020204" pitchFamily="34" charset="0"/>
              </a:rPr>
              <a:t>novel promoter</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GB" altLang="zh-CN" sz="2800" b="1" i="0" u="none" strike="noStrike" kern="0" cap="none" spc="0" normalizeH="0" baseline="0" noProof="0">
                <a:ln>
                  <a:noFill/>
                </a:ln>
                <a:solidFill>
                  <a:srgbClr val="00FF00"/>
                </a:solidFill>
                <a:effectLst/>
                <a:uLnTx/>
                <a:uFillTx/>
                <a:latin typeface="+mn-lt"/>
                <a:ea typeface="华文细黑" pitchFamily="2" charset="-122"/>
                <a:cs typeface="Arial" panose="020B0604020202020204" pitchFamily="34" charset="0"/>
              </a:rPr>
              <a:t> ‘prey’</a:t>
            </a:r>
            <a:r>
              <a:rPr kumimoji="0" lang="en-GB" altLang="zh-CN" sz="2800" b="0" i="0" u="none" strike="noStrike" kern="0" cap="none" spc="0" normalizeH="0" baseline="0" noProof="0">
                <a:ln>
                  <a:noFill/>
                </a:ln>
                <a:solidFill>
                  <a:schemeClr val="tx1"/>
                </a:solidFill>
                <a:effectLst/>
                <a:uLnTx/>
                <a:uFillTx/>
                <a:latin typeface="+mn-lt"/>
                <a:ea typeface="华文细黑" pitchFamily="2" charset="-122"/>
                <a:cs typeface="Arial" panose="020B0604020202020204" pitchFamily="34" charset="0"/>
              </a:rPr>
              <a:t> expressed as fusion protein with</a:t>
            </a:r>
            <a:r>
              <a:rPr kumimoji="0" lang="en-GB" altLang="zh-CN" sz="2800" b="1" i="0" u="none" strike="noStrike" kern="0" cap="none" spc="0" normalizeH="0" baseline="0" noProof="0">
                <a:ln>
                  <a:noFill/>
                </a:ln>
                <a:solidFill>
                  <a:srgbClr val="FF3300"/>
                </a:solidFill>
                <a:effectLst/>
                <a:uLnTx/>
                <a:uFillTx/>
                <a:latin typeface="+mn-lt"/>
                <a:ea typeface="华文细黑" pitchFamily="2" charset="-122"/>
                <a:cs typeface="Arial" panose="020B0604020202020204" pitchFamily="34" charset="0"/>
              </a:rPr>
              <a:t> AD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en-US" altLang="zh-CN" sz="2800" b="0"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Arial" panose="020B0604020202020204" pitchFamily="34" charset="0"/>
            </a:endParaRPr>
          </a:p>
        </p:txBody>
      </p:sp>
      <p:grpSp>
        <p:nvGrpSpPr>
          <p:cNvPr id="84995" name="Group 4"/>
          <p:cNvGrpSpPr/>
          <p:nvPr/>
        </p:nvGrpSpPr>
        <p:grpSpPr>
          <a:xfrm>
            <a:off x="539750" y="5084763"/>
            <a:ext cx="7673975" cy="990600"/>
            <a:chOff x="158" y="2832"/>
            <a:chExt cx="4834" cy="624"/>
          </a:xfrm>
        </p:grpSpPr>
        <p:sp>
          <p:nvSpPr>
            <p:cNvPr id="84996" name="Line 5"/>
            <p:cNvSpPr/>
            <p:nvPr/>
          </p:nvSpPr>
          <p:spPr>
            <a:xfrm>
              <a:off x="1296" y="3312"/>
              <a:ext cx="1200" cy="0"/>
            </a:xfrm>
            <a:prstGeom prst="line">
              <a:avLst/>
            </a:prstGeom>
            <a:ln w="38100" cap="flat" cmpd="sng">
              <a:solidFill>
                <a:schemeClr val="tx1"/>
              </a:solidFill>
              <a:prstDash val="solid"/>
              <a:round/>
              <a:headEnd type="none" w="med" len="med"/>
              <a:tailEnd type="none" w="med" len="med"/>
            </a:ln>
          </p:spPr>
        </p:sp>
        <p:sp>
          <p:nvSpPr>
            <p:cNvPr id="84997" name="Oval 6"/>
            <p:cNvSpPr/>
            <p:nvPr/>
          </p:nvSpPr>
          <p:spPr>
            <a:xfrm>
              <a:off x="1392" y="2832"/>
              <a:ext cx="672" cy="384"/>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solidFill>
                    <a:srgbClr val="FFFF00"/>
                  </a:solidFill>
                  <a:latin typeface="Arial" panose="020B0604020202020204" pitchFamily="34" charset="0"/>
                  <a:ea typeface="宋体" panose="02010600030101010101" pitchFamily="2" charset="-122"/>
                </a:rPr>
                <a:t>AD</a:t>
              </a:r>
            </a:p>
          </p:txBody>
        </p:sp>
        <p:sp>
          <p:nvSpPr>
            <p:cNvPr id="84998" name="Line 7"/>
            <p:cNvSpPr/>
            <p:nvPr/>
          </p:nvSpPr>
          <p:spPr>
            <a:xfrm>
              <a:off x="2314" y="3047"/>
              <a:ext cx="528" cy="0"/>
            </a:xfrm>
            <a:prstGeom prst="line">
              <a:avLst/>
            </a:prstGeom>
            <a:ln w="38100" cap="flat" cmpd="sng">
              <a:solidFill>
                <a:schemeClr val="tx1"/>
              </a:solidFill>
              <a:prstDash val="solid"/>
              <a:round/>
              <a:headEnd type="none" w="med" len="med"/>
              <a:tailEnd type="triangle" w="med" len="med"/>
            </a:ln>
          </p:spPr>
        </p:sp>
        <p:sp>
          <p:nvSpPr>
            <p:cNvPr id="84999" name="Text Box 8"/>
            <p:cNvSpPr txBox="1"/>
            <p:nvPr/>
          </p:nvSpPr>
          <p:spPr>
            <a:xfrm>
              <a:off x="3120" y="2880"/>
              <a:ext cx="1163" cy="288"/>
            </a:xfrm>
            <a:prstGeom prst="rect">
              <a:avLst/>
            </a:prstGeom>
            <a:noFill/>
            <a:ln w="9525">
              <a:noFill/>
            </a:ln>
          </p:spPr>
          <p:txBody>
            <a:bodyPr wrap="none" anchor="t">
              <a:spAutoFit/>
            </a:bodyPr>
            <a:lstStyle/>
            <a:p>
              <a:r>
                <a:rPr lang="en-GB" altLang="zh-CN" sz="2400" dirty="0">
                  <a:latin typeface="Arial" panose="020B0604020202020204" pitchFamily="34" charset="0"/>
                  <a:ea typeface="宋体" panose="02010600030101010101" pitchFamily="2" charset="-122"/>
                </a:rPr>
                <a:t>transcription</a:t>
              </a:r>
            </a:p>
          </p:txBody>
        </p:sp>
        <p:sp>
          <p:nvSpPr>
            <p:cNvPr id="85000" name="Oval 9"/>
            <p:cNvSpPr/>
            <p:nvPr/>
          </p:nvSpPr>
          <p:spPr>
            <a:xfrm>
              <a:off x="816" y="2880"/>
              <a:ext cx="576" cy="336"/>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400" b="1" dirty="0">
                  <a:latin typeface="Arial" panose="020B0604020202020204" pitchFamily="34" charset="0"/>
                  <a:ea typeface="宋体" panose="02010600030101010101" pitchFamily="2" charset="-122"/>
                </a:rPr>
                <a:t>prey</a:t>
              </a:r>
            </a:p>
          </p:txBody>
        </p:sp>
        <p:sp>
          <p:nvSpPr>
            <p:cNvPr id="85001" name="Rectangle 10"/>
            <p:cNvSpPr/>
            <p:nvPr/>
          </p:nvSpPr>
          <p:spPr>
            <a:xfrm>
              <a:off x="2400" y="3168"/>
              <a:ext cx="2592" cy="288"/>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lstStyle/>
            <a:p>
              <a:pPr algn="ctr"/>
              <a:r>
                <a:rPr lang="en-GB" altLang="zh-CN" sz="2400" b="1" dirty="0">
                  <a:latin typeface="Arial" panose="020B0604020202020204" pitchFamily="34" charset="0"/>
                  <a:ea typeface="宋体" panose="02010600030101010101" pitchFamily="2" charset="-122"/>
                </a:rPr>
                <a:t>Reporter gene</a:t>
              </a:r>
            </a:p>
          </p:txBody>
        </p:sp>
        <p:sp>
          <p:nvSpPr>
            <p:cNvPr id="85002" name="Rectangle 11"/>
            <p:cNvSpPr/>
            <p:nvPr/>
          </p:nvSpPr>
          <p:spPr>
            <a:xfrm>
              <a:off x="624" y="3216"/>
              <a:ext cx="672" cy="192"/>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85003" name="Line 12"/>
            <p:cNvSpPr/>
            <p:nvPr/>
          </p:nvSpPr>
          <p:spPr>
            <a:xfrm>
              <a:off x="158" y="3294"/>
              <a:ext cx="480" cy="0"/>
            </a:xfrm>
            <a:prstGeom prst="line">
              <a:avLst/>
            </a:prstGeom>
            <a:ln w="38100" cap="flat" cmpd="sng">
              <a:solidFill>
                <a:schemeClr val="tx1"/>
              </a:solidFill>
              <a:prstDash val="solid"/>
              <a:round/>
              <a:headEnd type="none" w="med" len="med"/>
              <a:tailEnd type="none" w="med" len="med"/>
            </a:ln>
          </p:spPr>
        </p:sp>
      </p:grpSp>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487805" y="2047875"/>
            <a:ext cx="6460490" cy="3656965"/>
          </a:xfrm>
          <a:prstGeom prst="rect">
            <a:avLst/>
          </a:prstGeom>
        </p:spPr>
      </p:pic>
      <p:grpSp>
        <p:nvGrpSpPr>
          <p:cNvPr id="39" name="组合 38">
            <a:extLst>
              <a:ext uri="{FF2B5EF4-FFF2-40B4-BE49-F238E27FC236}">
                <a16:creationId xmlns:a16="http://schemas.microsoft.com/office/drawing/2014/main" id="{610E29D3-E54B-456F-A8B7-ED28D3837AD6}"/>
              </a:ext>
            </a:extLst>
          </p:cNvPr>
          <p:cNvGrpSpPr/>
          <p:nvPr/>
        </p:nvGrpSpPr>
        <p:grpSpPr>
          <a:xfrm>
            <a:off x="175950" y="2345970"/>
            <a:ext cx="960120" cy="558720"/>
            <a:chOff x="175950" y="2345970"/>
            <a:chExt cx="960120" cy="558720"/>
          </a:xfrm>
        </p:grpSpPr>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79E51497-7FCA-4240-8D96-88DE9D6744F7}"/>
                    </a:ext>
                  </a:extLst>
                </p14:cNvPr>
                <p14:cNvContentPartPr/>
                <p14:nvPr/>
              </p14:nvContentPartPr>
              <p14:xfrm>
                <a:off x="232110" y="2567010"/>
                <a:ext cx="11160" cy="5040"/>
              </p14:xfrm>
            </p:contentPart>
          </mc:Choice>
          <mc:Fallback xmlns="">
            <p:pic>
              <p:nvPicPr>
                <p:cNvPr id="6" name="墨迹 5">
                  <a:extLst>
                    <a:ext uri="{FF2B5EF4-FFF2-40B4-BE49-F238E27FC236}">
                      <a16:creationId xmlns:a16="http://schemas.microsoft.com/office/drawing/2014/main" id="{79E51497-7FCA-4240-8D96-88DE9D6744F7}"/>
                    </a:ext>
                  </a:extLst>
                </p:cNvPr>
                <p:cNvPicPr/>
                <p:nvPr/>
              </p:nvPicPr>
              <p:blipFill>
                <a:blip r:embed="rId5"/>
                <a:stretch>
                  <a:fillRect/>
                </a:stretch>
              </p:blipFill>
              <p:spPr>
                <a:xfrm>
                  <a:off x="214110" y="2549370"/>
                  <a:ext cx="46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12DF90E6-C17A-448F-8898-0AC433737DF0}"/>
                    </a:ext>
                  </a:extLst>
                </p14:cNvPr>
                <p14:cNvContentPartPr/>
                <p14:nvPr/>
              </p14:nvContentPartPr>
              <p14:xfrm>
                <a:off x="240390" y="2345970"/>
                <a:ext cx="23400" cy="109800"/>
              </p14:xfrm>
            </p:contentPart>
          </mc:Choice>
          <mc:Fallback xmlns="">
            <p:pic>
              <p:nvPicPr>
                <p:cNvPr id="7" name="墨迹 6">
                  <a:extLst>
                    <a:ext uri="{FF2B5EF4-FFF2-40B4-BE49-F238E27FC236}">
                      <a16:creationId xmlns:a16="http://schemas.microsoft.com/office/drawing/2014/main" id="{12DF90E6-C17A-448F-8898-0AC433737DF0}"/>
                    </a:ext>
                  </a:extLst>
                </p:cNvPr>
                <p:cNvPicPr/>
                <p:nvPr/>
              </p:nvPicPr>
              <p:blipFill>
                <a:blip r:embed="rId7"/>
                <a:stretch>
                  <a:fillRect/>
                </a:stretch>
              </p:blipFill>
              <p:spPr>
                <a:xfrm>
                  <a:off x="222390" y="2328330"/>
                  <a:ext cx="59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D0B49639-B76D-465E-88EA-611A91D586C2}"/>
                    </a:ext>
                  </a:extLst>
                </p14:cNvPr>
                <p14:cNvContentPartPr/>
                <p14:nvPr/>
              </p14:nvContentPartPr>
              <p14:xfrm>
                <a:off x="306630" y="2354970"/>
                <a:ext cx="96840" cy="111960"/>
              </p14:xfrm>
            </p:contentPart>
          </mc:Choice>
          <mc:Fallback xmlns="">
            <p:pic>
              <p:nvPicPr>
                <p:cNvPr id="8" name="墨迹 7">
                  <a:extLst>
                    <a:ext uri="{FF2B5EF4-FFF2-40B4-BE49-F238E27FC236}">
                      <a16:creationId xmlns:a16="http://schemas.microsoft.com/office/drawing/2014/main" id="{D0B49639-B76D-465E-88EA-611A91D586C2}"/>
                    </a:ext>
                  </a:extLst>
                </p:cNvPr>
                <p:cNvPicPr/>
                <p:nvPr/>
              </p:nvPicPr>
              <p:blipFill>
                <a:blip r:embed="rId9"/>
                <a:stretch>
                  <a:fillRect/>
                </a:stretch>
              </p:blipFill>
              <p:spPr>
                <a:xfrm>
                  <a:off x="288630" y="2336970"/>
                  <a:ext cx="132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32F8ECD4-23CE-4AA0-BAEF-A98A9AC65F48}"/>
                    </a:ext>
                  </a:extLst>
                </p14:cNvPr>
                <p14:cNvContentPartPr/>
                <p14:nvPr/>
              </p14:nvContentPartPr>
              <p14:xfrm>
                <a:off x="237150" y="2493930"/>
                <a:ext cx="22320" cy="154080"/>
              </p14:xfrm>
            </p:contentPart>
          </mc:Choice>
          <mc:Fallback xmlns="">
            <p:pic>
              <p:nvPicPr>
                <p:cNvPr id="9" name="墨迹 8">
                  <a:extLst>
                    <a:ext uri="{FF2B5EF4-FFF2-40B4-BE49-F238E27FC236}">
                      <a16:creationId xmlns:a16="http://schemas.microsoft.com/office/drawing/2014/main" id="{32F8ECD4-23CE-4AA0-BAEF-A98A9AC65F48}"/>
                    </a:ext>
                  </a:extLst>
                </p:cNvPr>
                <p:cNvPicPr/>
                <p:nvPr/>
              </p:nvPicPr>
              <p:blipFill>
                <a:blip r:embed="rId11"/>
                <a:stretch>
                  <a:fillRect/>
                </a:stretch>
              </p:blipFill>
              <p:spPr>
                <a:xfrm>
                  <a:off x="219510" y="2475930"/>
                  <a:ext cx="57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52A52FB9-5FC1-4BF6-B603-418EBDB3EF1D}"/>
                    </a:ext>
                  </a:extLst>
                </p14:cNvPr>
                <p14:cNvContentPartPr/>
                <p14:nvPr/>
              </p14:nvContentPartPr>
              <p14:xfrm>
                <a:off x="262710" y="2494290"/>
                <a:ext cx="176760" cy="161280"/>
              </p14:xfrm>
            </p:contentPart>
          </mc:Choice>
          <mc:Fallback xmlns="">
            <p:pic>
              <p:nvPicPr>
                <p:cNvPr id="10" name="墨迹 9">
                  <a:extLst>
                    <a:ext uri="{FF2B5EF4-FFF2-40B4-BE49-F238E27FC236}">
                      <a16:creationId xmlns:a16="http://schemas.microsoft.com/office/drawing/2014/main" id="{52A52FB9-5FC1-4BF6-B603-418EBDB3EF1D}"/>
                    </a:ext>
                  </a:extLst>
                </p:cNvPr>
                <p:cNvPicPr/>
                <p:nvPr/>
              </p:nvPicPr>
              <p:blipFill>
                <a:blip r:embed="rId13"/>
                <a:stretch>
                  <a:fillRect/>
                </a:stretch>
              </p:blipFill>
              <p:spPr>
                <a:xfrm>
                  <a:off x="245070" y="2476290"/>
                  <a:ext cx="212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63B62440-13E7-493E-8169-613C2D765FE0}"/>
                    </a:ext>
                  </a:extLst>
                </p14:cNvPr>
                <p14:cNvContentPartPr/>
                <p14:nvPr/>
              </p14:nvContentPartPr>
              <p14:xfrm>
                <a:off x="273510" y="2665290"/>
                <a:ext cx="163080" cy="12600"/>
              </p14:xfrm>
            </p:contentPart>
          </mc:Choice>
          <mc:Fallback xmlns="">
            <p:pic>
              <p:nvPicPr>
                <p:cNvPr id="11" name="墨迹 10">
                  <a:extLst>
                    <a:ext uri="{FF2B5EF4-FFF2-40B4-BE49-F238E27FC236}">
                      <a16:creationId xmlns:a16="http://schemas.microsoft.com/office/drawing/2014/main" id="{63B62440-13E7-493E-8169-613C2D765FE0}"/>
                    </a:ext>
                  </a:extLst>
                </p:cNvPr>
                <p:cNvPicPr/>
                <p:nvPr/>
              </p:nvPicPr>
              <p:blipFill>
                <a:blip r:embed="rId15"/>
                <a:stretch>
                  <a:fillRect/>
                </a:stretch>
              </p:blipFill>
              <p:spPr>
                <a:xfrm>
                  <a:off x="255510" y="2647290"/>
                  <a:ext cx="198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E34EAF3D-F617-4456-B1C0-47E01B2B1CF0}"/>
                    </a:ext>
                  </a:extLst>
                </p14:cNvPr>
                <p14:cNvContentPartPr/>
                <p14:nvPr/>
              </p14:nvContentPartPr>
              <p14:xfrm>
                <a:off x="175950" y="2727930"/>
                <a:ext cx="298440" cy="93600"/>
              </p14:xfrm>
            </p:contentPart>
          </mc:Choice>
          <mc:Fallback xmlns="">
            <p:pic>
              <p:nvPicPr>
                <p:cNvPr id="12" name="墨迹 11">
                  <a:extLst>
                    <a:ext uri="{FF2B5EF4-FFF2-40B4-BE49-F238E27FC236}">
                      <a16:creationId xmlns:a16="http://schemas.microsoft.com/office/drawing/2014/main" id="{E34EAF3D-F617-4456-B1C0-47E01B2B1CF0}"/>
                    </a:ext>
                  </a:extLst>
                </p:cNvPr>
                <p:cNvPicPr/>
                <p:nvPr/>
              </p:nvPicPr>
              <p:blipFill>
                <a:blip r:embed="rId17"/>
                <a:stretch>
                  <a:fillRect/>
                </a:stretch>
              </p:blipFill>
              <p:spPr>
                <a:xfrm>
                  <a:off x="157950" y="2709930"/>
                  <a:ext cx="334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7AD5701F-E358-43E2-ACB3-335D0D3F27E7}"/>
                    </a:ext>
                  </a:extLst>
                </p14:cNvPr>
                <p14:cNvContentPartPr/>
                <p14:nvPr/>
              </p14:nvContentPartPr>
              <p14:xfrm>
                <a:off x="400230" y="2428770"/>
                <a:ext cx="136800" cy="475920"/>
              </p14:xfrm>
            </p:contentPart>
          </mc:Choice>
          <mc:Fallback xmlns="">
            <p:pic>
              <p:nvPicPr>
                <p:cNvPr id="13" name="墨迹 12">
                  <a:extLst>
                    <a:ext uri="{FF2B5EF4-FFF2-40B4-BE49-F238E27FC236}">
                      <a16:creationId xmlns:a16="http://schemas.microsoft.com/office/drawing/2014/main" id="{7AD5701F-E358-43E2-ACB3-335D0D3F27E7}"/>
                    </a:ext>
                  </a:extLst>
                </p:cNvPr>
                <p:cNvPicPr/>
                <p:nvPr/>
              </p:nvPicPr>
              <p:blipFill>
                <a:blip r:embed="rId19"/>
                <a:stretch>
                  <a:fillRect/>
                </a:stretch>
              </p:blipFill>
              <p:spPr>
                <a:xfrm>
                  <a:off x="382230" y="2410770"/>
                  <a:ext cx="172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1D199C68-4878-4B96-8E90-15777B56B8FB}"/>
                    </a:ext>
                  </a:extLst>
                </p14:cNvPr>
                <p14:cNvContentPartPr/>
                <p14:nvPr/>
              </p14:nvContentPartPr>
              <p14:xfrm>
                <a:off x="465030" y="2508330"/>
                <a:ext cx="181440" cy="133920"/>
              </p14:xfrm>
            </p:contentPart>
          </mc:Choice>
          <mc:Fallback xmlns="">
            <p:pic>
              <p:nvPicPr>
                <p:cNvPr id="14" name="墨迹 13">
                  <a:extLst>
                    <a:ext uri="{FF2B5EF4-FFF2-40B4-BE49-F238E27FC236}">
                      <a16:creationId xmlns:a16="http://schemas.microsoft.com/office/drawing/2014/main" id="{1D199C68-4878-4B96-8E90-15777B56B8FB}"/>
                    </a:ext>
                  </a:extLst>
                </p:cNvPr>
                <p:cNvPicPr/>
                <p:nvPr/>
              </p:nvPicPr>
              <p:blipFill>
                <a:blip r:embed="rId21"/>
                <a:stretch>
                  <a:fillRect/>
                </a:stretch>
              </p:blipFill>
              <p:spPr>
                <a:xfrm>
                  <a:off x="447030" y="2490330"/>
                  <a:ext cx="217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47FFF557-EF02-4090-9F58-96D1118B4B4C}"/>
                    </a:ext>
                  </a:extLst>
                </p14:cNvPr>
                <p14:cNvContentPartPr/>
                <p14:nvPr/>
              </p14:nvContentPartPr>
              <p14:xfrm>
                <a:off x="487350" y="2694810"/>
                <a:ext cx="164160" cy="90360"/>
              </p14:xfrm>
            </p:contentPart>
          </mc:Choice>
          <mc:Fallback xmlns="">
            <p:pic>
              <p:nvPicPr>
                <p:cNvPr id="15" name="墨迹 14">
                  <a:extLst>
                    <a:ext uri="{FF2B5EF4-FFF2-40B4-BE49-F238E27FC236}">
                      <a16:creationId xmlns:a16="http://schemas.microsoft.com/office/drawing/2014/main" id="{47FFF557-EF02-4090-9F58-96D1118B4B4C}"/>
                    </a:ext>
                  </a:extLst>
                </p:cNvPr>
                <p:cNvPicPr/>
                <p:nvPr/>
              </p:nvPicPr>
              <p:blipFill>
                <a:blip r:embed="rId23"/>
                <a:stretch>
                  <a:fillRect/>
                </a:stretch>
              </p:blipFill>
              <p:spPr>
                <a:xfrm>
                  <a:off x="469710" y="2676810"/>
                  <a:ext cx="199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E0272773-EE65-4368-ACF7-B047C292DCB8}"/>
                    </a:ext>
                  </a:extLst>
                </p14:cNvPr>
                <p14:cNvContentPartPr/>
                <p14:nvPr/>
              </p14:nvContentPartPr>
              <p14:xfrm>
                <a:off x="567270" y="2667810"/>
                <a:ext cx="53640" cy="211320"/>
              </p14:xfrm>
            </p:contentPart>
          </mc:Choice>
          <mc:Fallback xmlns="">
            <p:pic>
              <p:nvPicPr>
                <p:cNvPr id="16" name="墨迹 15">
                  <a:extLst>
                    <a:ext uri="{FF2B5EF4-FFF2-40B4-BE49-F238E27FC236}">
                      <a16:creationId xmlns:a16="http://schemas.microsoft.com/office/drawing/2014/main" id="{E0272773-EE65-4368-ACF7-B047C292DCB8}"/>
                    </a:ext>
                  </a:extLst>
                </p:cNvPr>
                <p:cNvPicPr/>
                <p:nvPr/>
              </p:nvPicPr>
              <p:blipFill>
                <a:blip r:embed="rId25"/>
                <a:stretch>
                  <a:fillRect/>
                </a:stretch>
              </p:blipFill>
              <p:spPr>
                <a:xfrm>
                  <a:off x="549270" y="2650170"/>
                  <a:ext cx="892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6CCC5948-208B-4689-A5A2-14726519FD23}"/>
                    </a:ext>
                  </a:extLst>
                </p14:cNvPr>
                <p14:cNvContentPartPr/>
                <p14:nvPr/>
              </p14:nvContentPartPr>
              <p14:xfrm>
                <a:off x="507510" y="2742690"/>
                <a:ext cx="252360" cy="125640"/>
              </p14:xfrm>
            </p:contentPart>
          </mc:Choice>
          <mc:Fallback xmlns="">
            <p:pic>
              <p:nvPicPr>
                <p:cNvPr id="17" name="墨迹 16">
                  <a:extLst>
                    <a:ext uri="{FF2B5EF4-FFF2-40B4-BE49-F238E27FC236}">
                      <a16:creationId xmlns:a16="http://schemas.microsoft.com/office/drawing/2014/main" id="{6CCC5948-208B-4689-A5A2-14726519FD23}"/>
                    </a:ext>
                  </a:extLst>
                </p:cNvPr>
                <p:cNvPicPr/>
                <p:nvPr/>
              </p:nvPicPr>
              <p:blipFill>
                <a:blip r:embed="rId27"/>
                <a:stretch>
                  <a:fillRect/>
                </a:stretch>
              </p:blipFill>
              <p:spPr>
                <a:xfrm>
                  <a:off x="489510" y="2725050"/>
                  <a:ext cx="288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CA670E7D-B4C0-4B15-8807-67869D09D8D9}"/>
                    </a:ext>
                  </a:extLst>
                </p14:cNvPr>
                <p14:cNvContentPartPr/>
                <p14:nvPr/>
              </p14:nvContentPartPr>
              <p14:xfrm>
                <a:off x="764550" y="2380170"/>
                <a:ext cx="148680" cy="148680"/>
              </p14:xfrm>
            </p:contentPart>
          </mc:Choice>
          <mc:Fallback xmlns="">
            <p:pic>
              <p:nvPicPr>
                <p:cNvPr id="18" name="墨迹 17">
                  <a:extLst>
                    <a:ext uri="{FF2B5EF4-FFF2-40B4-BE49-F238E27FC236}">
                      <a16:creationId xmlns:a16="http://schemas.microsoft.com/office/drawing/2014/main" id="{CA670E7D-B4C0-4B15-8807-67869D09D8D9}"/>
                    </a:ext>
                  </a:extLst>
                </p:cNvPr>
                <p:cNvPicPr/>
                <p:nvPr/>
              </p:nvPicPr>
              <p:blipFill>
                <a:blip r:embed="rId29"/>
                <a:stretch>
                  <a:fillRect/>
                </a:stretch>
              </p:blipFill>
              <p:spPr>
                <a:xfrm>
                  <a:off x="746910" y="2362530"/>
                  <a:ext cx="1843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6B7E6945-A003-4018-AB8A-BA37487CB179}"/>
                    </a:ext>
                  </a:extLst>
                </p14:cNvPr>
                <p14:cNvContentPartPr/>
                <p14:nvPr/>
              </p14:nvContentPartPr>
              <p14:xfrm>
                <a:off x="800190" y="2494290"/>
                <a:ext cx="84960" cy="199080"/>
              </p14:xfrm>
            </p:contentPart>
          </mc:Choice>
          <mc:Fallback xmlns="">
            <p:pic>
              <p:nvPicPr>
                <p:cNvPr id="19" name="墨迹 18">
                  <a:extLst>
                    <a:ext uri="{FF2B5EF4-FFF2-40B4-BE49-F238E27FC236}">
                      <a16:creationId xmlns:a16="http://schemas.microsoft.com/office/drawing/2014/main" id="{6B7E6945-A003-4018-AB8A-BA37487CB179}"/>
                    </a:ext>
                  </a:extLst>
                </p:cNvPr>
                <p:cNvPicPr/>
                <p:nvPr/>
              </p:nvPicPr>
              <p:blipFill>
                <a:blip r:embed="rId31"/>
                <a:stretch>
                  <a:fillRect/>
                </a:stretch>
              </p:blipFill>
              <p:spPr>
                <a:xfrm>
                  <a:off x="782190" y="2476650"/>
                  <a:ext cx="120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6FF44FF3-B071-499E-847C-041AEFE3C0ED}"/>
                    </a:ext>
                  </a:extLst>
                </p14:cNvPr>
                <p14:cNvContentPartPr/>
                <p14:nvPr/>
              </p14:nvContentPartPr>
              <p14:xfrm>
                <a:off x="813150" y="2581410"/>
                <a:ext cx="159480" cy="217440"/>
              </p14:xfrm>
            </p:contentPart>
          </mc:Choice>
          <mc:Fallback xmlns="">
            <p:pic>
              <p:nvPicPr>
                <p:cNvPr id="20" name="墨迹 19">
                  <a:extLst>
                    <a:ext uri="{FF2B5EF4-FFF2-40B4-BE49-F238E27FC236}">
                      <a16:creationId xmlns:a16="http://schemas.microsoft.com/office/drawing/2014/main" id="{6FF44FF3-B071-499E-847C-041AEFE3C0ED}"/>
                    </a:ext>
                  </a:extLst>
                </p:cNvPr>
                <p:cNvPicPr/>
                <p:nvPr/>
              </p:nvPicPr>
              <p:blipFill>
                <a:blip r:embed="rId33"/>
                <a:stretch>
                  <a:fillRect/>
                </a:stretch>
              </p:blipFill>
              <p:spPr>
                <a:xfrm>
                  <a:off x="795510" y="2563410"/>
                  <a:ext cx="1951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8A5EF551-E5D8-4384-9002-526F9D737EF1}"/>
                    </a:ext>
                  </a:extLst>
                </p14:cNvPr>
                <p14:cNvContentPartPr/>
                <p14:nvPr/>
              </p14:nvContentPartPr>
              <p14:xfrm>
                <a:off x="811350" y="2708850"/>
                <a:ext cx="253440" cy="177840"/>
              </p14:xfrm>
            </p:contentPart>
          </mc:Choice>
          <mc:Fallback xmlns="">
            <p:pic>
              <p:nvPicPr>
                <p:cNvPr id="21" name="墨迹 20">
                  <a:extLst>
                    <a:ext uri="{FF2B5EF4-FFF2-40B4-BE49-F238E27FC236}">
                      <a16:creationId xmlns:a16="http://schemas.microsoft.com/office/drawing/2014/main" id="{8A5EF551-E5D8-4384-9002-526F9D737EF1}"/>
                    </a:ext>
                  </a:extLst>
                </p:cNvPr>
                <p:cNvPicPr/>
                <p:nvPr/>
              </p:nvPicPr>
              <p:blipFill>
                <a:blip r:embed="rId35"/>
                <a:stretch>
                  <a:fillRect/>
                </a:stretch>
              </p:blipFill>
              <p:spPr>
                <a:xfrm>
                  <a:off x="793710" y="2691210"/>
                  <a:ext cx="2890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1089784B-4C1E-4C53-B064-A5028D10FC00}"/>
                    </a:ext>
                  </a:extLst>
                </p14:cNvPr>
                <p14:cNvContentPartPr/>
                <p14:nvPr/>
              </p14:nvContentPartPr>
              <p14:xfrm>
                <a:off x="1093230" y="2612730"/>
                <a:ext cx="42840" cy="97200"/>
              </p14:xfrm>
            </p:contentPart>
          </mc:Choice>
          <mc:Fallback xmlns="">
            <p:pic>
              <p:nvPicPr>
                <p:cNvPr id="22" name="墨迹 21">
                  <a:extLst>
                    <a:ext uri="{FF2B5EF4-FFF2-40B4-BE49-F238E27FC236}">
                      <a16:creationId xmlns:a16="http://schemas.microsoft.com/office/drawing/2014/main" id="{1089784B-4C1E-4C53-B064-A5028D10FC00}"/>
                    </a:ext>
                  </a:extLst>
                </p:cNvPr>
                <p:cNvPicPr/>
                <p:nvPr/>
              </p:nvPicPr>
              <p:blipFill>
                <a:blip r:embed="rId37"/>
                <a:stretch>
                  <a:fillRect/>
                </a:stretch>
              </p:blipFill>
              <p:spPr>
                <a:xfrm>
                  <a:off x="1075590" y="2594730"/>
                  <a:ext cx="78480" cy="132840"/>
                </a:xfrm>
                <a:prstGeom prst="rect">
                  <a:avLst/>
                </a:prstGeom>
              </p:spPr>
            </p:pic>
          </mc:Fallback>
        </mc:AlternateContent>
      </p:grpSp>
      <p:grpSp>
        <p:nvGrpSpPr>
          <p:cNvPr id="38" name="组合 37">
            <a:extLst>
              <a:ext uri="{FF2B5EF4-FFF2-40B4-BE49-F238E27FC236}">
                <a16:creationId xmlns:a16="http://schemas.microsoft.com/office/drawing/2014/main" id="{29454436-9524-4044-B0C3-2B6AAD565F12}"/>
              </a:ext>
            </a:extLst>
          </p:cNvPr>
          <p:cNvGrpSpPr/>
          <p:nvPr/>
        </p:nvGrpSpPr>
        <p:grpSpPr>
          <a:xfrm>
            <a:off x="103230" y="3146970"/>
            <a:ext cx="836640" cy="536760"/>
            <a:chOff x="103230" y="3146970"/>
            <a:chExt cx="836640" cy="536760"/>
          </a:xfrm>
        </p:grpSpPr>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309983A3-2003-4882-9BAB-7319C8F7AC97}"/>
                    </a:ext>
                  </a:extLst>
                </p14:cNvPr>
                <p14:cNvContentPartPr/>
                <p14:nvPr/>
              </p14:nvContentPartPr>
              <p14:xfrm>
                <a:off x="103230" y="3278370"/>
                <a:ext cx="145080" cy="88920"/>
              </p14:xfrm>
            </p:contentPart>
          </mc:Choice>
          <mc:Fallback xmlns="">
            <p:pic>
              <p:nvPicPr>
                <p:cNvPr id="23" name="墨迹 22">
                  <a:extLst>
                    <a:ext uri="{FF2B5EF4-FFF2-40B4-BE49-F238E27FC236}">
                      <a16:creationId xmlns:a16="http://schemas.microsoft.com/office/drawing/2014/main" id="{309983A3-2003-4882-9BAB-7319C8F7AC97}"/>
                    </a:ext>
                  </a:extLst>
                </p:cNvPr>
                <p:cNvPicPr/>
                <p:nvPr/>
              </p:nvPicPr>
              <p:blipFill>
                <a:blip r:embed="rId39"/>
                <a:stretch>
                  <a:fillRect/>
                </a:stretch>
              </p:blipFill>
              <p:spPr>
                <a:xfrm>
                  <a:off x="85230" y="3260370"/>
                  <a:ext cx="180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AF86A0BC-8AAF-4927-A55E-84A9E2C61F13}"/>
                    </a:ext>
                  </a:extLst>
                </p14:cNvPr>
                <p14:cNvContentPartPr/>
                <p14:nvPr/>
              </p14:nvContentPartPr>
              <p14:xfrm>
                <a:off x="215550" y="3148050"/>
                <a:ext cx="30960" cy="535680"/>
              </p14:xfrm>
            </p:contentPart>
          </mc:Choice>
          <mc:Fallback xmlns="">
            <p:pic>
              <p:nvPicPr>
                <p:cNvPr id="24" name="墨迹 23">
                  <a:extLst>
                    <a:ext uri="{FF2B5EF4-FFF2-40B4-BE49-F238E27FC236}">
                      <a16:creationId xmlns:a16="http://schemas.microsoft.com/office/drawing/2014/main" id="{AF86A0BC-8AAF-4927-A55E-84A9E2C61F13}"/>
                    </a:ext>
                  </a:extLst>
                </p:cNvPr>
                <p:cNvPicPr/>
                <p:nvPr/>
              </p:nvPicPr>
              <p:blipFill>
                <a:blip r:embed="rId41"/>
                <a:stretch>
                  <a:fillRect/>
                </a:stretch>
              </p:blipFill>
              <p:spPr>
                <a:xfrm>
                  <a:off x="197550" y="3130050"/>
                  <a:ext cx="666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0B541280-F1DF-4F92-8E71-D87AAD23F12C}"/>
                    </a:ext>
                  </a:extLst>
                </p14:cNvPr>
                <p14:cNvContentPartPr/>
                <p14:nvPr/>
              </p14:nvContentPartPr>
              <p14:xfrm>
                <a:off x="115470" y="3372690"/>
                <a:ext cx="119880" cy="236880"/>
              </p14:xfrm>
            </p:contentPart>
          </mc:Choice>
          <mc:Fallback xmlns="">
            <p:pic>
              <p:nvPicPr>
                <p:cNvPr id="25" name="墨迹 24">
                  <a:extLst>
                    <a:ext uri="{FF2B5EF4-FFF2-40B4-BE49-F238E27FC236}">
                      <a16:creationId xmlns:a16="http://schemas.microsoft.com/office/drawing/2014/main" id="{0B541280-F1DF-4F92-8E71-D87AAD23F12C}"/>
                    </a:ext>
                  </a:extLst>
                </p:cNvPr>
                <p:cNvPicPr/>
                <p:nvPr/>
              </p:nvPicPr>
              <p:blipFill>
                <a:blip r:embed="rId43"/>
                <a:stretch>
                  <a:fillRect/>
                </a:stretch>
              </p:blipFill>
              <p:spPr>
                <a:xfrm>
                  <a:off x="97830" y="3355050"/>
                  <a:ext cx="155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8380D106-156E-4963-818B-774BBD878F1F}"/>
                    </a:ext>
                  </a:extLst>
                </p14:cNvPr>
                <p14:cNvContentPartPr/>
                <p14:nvPr/>
              </p14:nvContentPartPr>
              <p14:xfrm>
                <a:off x="204750" y="3172530"/>
                <a:ext cx="199080" cy="349200"/>
              </p14:xfrm>
            </p:contentPart>
          </mc:Choice>
          <mc:Fallback xmlns="">
            <p:pic>
              <p:nvPicPr>
                <p:cNvPr id="26" name="墨迹 25">
                  <a:extLst>
                    <a:ext uri="{FF2B5EF4-FFF2-40B4-BE49-F238E27FC236}">
                      <a16:creationId xmlns:a16="http://schemas.microsoft.com/office/drawing/2014/main" id="{8380D106-156E-4963-818B-774BBD878F1F}"/>
                    </a:ext>
                  </a:extLst>
                </p:cNvPr>
                <p:cNvPicPr/>
                <p:nvPr/>
              </p:nvPicPr>
              <p:blipFill>
                <a:blip r:embed="rId45"/>
                <a:stretch>
                  <a:fillRect/>
                </a:stretch>
              </p:blipFill>
              <p:spPr>
                <a:xfrm>
                  <a:off x="187110" y="3154530"/>
                  <a:ext cx="234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AD5D2DD1-835B-4449-A782-1B5CE8CD6BA1}"/>
                    </a:ext>
                  </a:extLst>
                </p14:cNvPr>
                <p14:cNvContentPartPr/>
                <p14:nvPr/>
              </p14:nvContentPartPr>
              <p14:xfrm>
                <a:off x="380430" y="3317250"/>
                <a:ext cx="80640" cy="25920"/>
              </p14:xfrm>
            </p:contentPart>
          </mc:Choice>
          <mc:Fallback xmlns="">
            <p:pic>
              <p:nvPicPr>
                <p:cNvPr id="27" name="墨迹 26">
                  <a:extLst>
                    <a:ext uri="{FF2B5EF4-FFF2-40B4-BE49-F238E27FC236}">
                      <a16:creationId xmlns:a16="http://schemas.microsoft.com/office/drawing/2014/main" id="{AD5D2DD1-835B-4449-A782-1B5CE8CD6BA1}"/>
                    </a:ext>
                  </a:extLst>
                </p:cNvPr>
                <p:cNvPicPr/>
                <p:nvPr/>
              </p:nvPicPr>
              <p:blipFill>
                <a:blip r:embed="rId47"/>
                <a:stretch>
                  <a:fillRect/>
                </a:stretch>
              </p:blipFill>
              <p:spPr>
                <a:xfrm>
                  <a:off x="362430" y="3299610"/>
                  <a:ext cx="116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2A7B0342-E01C-4B82-BE4A-CE8CA78EDB96}"/>
                    </a:ext>
                  </a:extLst>
                </p14:cNvPr>
                <p14:cNvContentPartPr/>
                <p14:nvPr/>
              </p14:nvContentPartPr>
              <p14:xfrm>
                <a:off x="334350" y="3421290"/>
                <a:ext cx="112680" cy="132840"/>
              </p14:xfrm>
            </p:contentPart>
          </mc:Choice>
          <mc:Fallback xmlns="">
            <p:pic>
              <p:nvPicPr>
                <p:cNvPr id="28" name="墨迹 27">
                  <a:extLst>
                    <a:ext uri="{FF2B5EF4-FFF2-40B4-BE49-F238E27FC236}">
                      <a16:creationId xmlns:a16="http://schemas.microsoft.com/office/drawing/2014/main" id="{2A7B0342-E01C-4B82-BE4A-CE8CA78EDB96}"/>
                    </a:ext>
                  </a:extLst>
                </p:cNvPr>
                <p:cNvPicPr/>
                <p:nvPr/>
              </p:nvPicPr>
              <p:blipFill>
                <a:blip r:embed="rId49"/>
                <a:stretch>
                  <a:fillRect/>
                </a:stretch>
              </p:blipFill>
              <p:spPr>
                <a:xfrm>
                  <a:off x="316350" y="3403650"/>
                  <a:ext cx="148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20639720-4E9A-4295-AFEE-3E72E61B0E5C}"/>
                    </a:ext>
                  </a:extLst>
                </p14:cNvPr>
                <p14:cNvContentPartPr/>
                <p14:nvPr/>
              </p14:nvContentPartPr>
              <p14:xfrm>
                <a:off x="445950" y="3479250"/>
                <a:ext cx="20520" cy="36360"/>
              </p14:xfrm>
            </p:contentPart>
          </mc:Choice>
          <mc:Fallback xmlns="">
            <p:pic>
              <p:nvPicPr>
                <p:cNvPr id="29" name="墨迹 28">
                  <a:extLst>
                    <a:ext uri="{FF2B5EF4-FFF2-40B4-BE49-F238E27FC236}">
                      <a16:creationId xmlns:a16="http://schemas.microsoft.com/office/drawing/2014/main" id="{20639720-4E9A-4295-AFEE-3E72E61B0E5C}"/>
                    </a:ext>
                  </a:extLst>
                </p:cNvPr>
                <p:cNvPicPr/>
                <p:nvPr/>
              </p:nvPicPr>
              <p:blipFill>
                <a:blip r:embed="rId51"/>
                <a:stretch>
                  <a:fillRect/>
                </a:stretch>
              </p:blipFill>
              <p:spPr>
                <a:xfrm>
                  <a:off x="428310" y="3461610"/>
                  <a:ext cx="56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252935A8-0FC6-4046-B085-1513EACAD132}"/>
                    </a:ext>
                  </a:extLst>
                </p14:cNvPr>
                <p14:cNvContentPartPr/>
                <p14:nvPr/>
              </p14:nvContentPartPr>
              <p14:xfrm>
                <a:off x="391230" y="3468090"/>
                <a:ext cx="167400" cy="153000"/>
              </p14:xfrm>
            </p:contentPart>
          </mc:Choice>
          <mc:Fallback xmlns="">
            <p:pic>
              <p:nvPicPr>
                <p:cNvPr id="30" name="墨迹 29">
                  <a:extLst>
                    <a:ext uri="{FF2B5EF4-FFF2-40B4-BE49-F238E27FC236}">
                      <a16:creationId xmlns:a16="http://schemas.microsoft.com/office/drawing/2014/main" id="{252935A8-0FC6-4046-B085-1513EACAD132}"/>
                    </a:ext>
                  </a:extLst>
                </p:cNvPr>
                <p:cNvPicPr/>
                <p:nvPr/>
              </p:nvPicPr>
              <p:blipFill>
                <a:blip r:embed="rId53"/>
                <a:stretch>
                  <a:fillRect/>
                </a:stretch>
              </p:blipFill>
              <p:spPr>
                <a:xfrm>
                  <a:off x="373230" y="3450090"/>
                  <a:ext cx="203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E07CEE41-EBF8-405D-AF81-B9F61F518423}"/>
                    </a:ext>
                  </a:extLst>
                </p14:cNvPr>
                <p14:cNvContentPartPr/>
                <p14:nvPr/>
              </p14:nvContentPartPr>
              <p14:xfrm>
                <a:off x="598590" y="3281250"/>
                <a:ext cx="31680" cy="47160"/>
              </p14:xfrm>
            </p:contentPart>
          </mc:Choice>
          <mc:Fallback xmlns="">
            <p:pic>
              <p:nvPicPr>
                <p:cNvPr id="31" name="墨迹 30">
                  <a:extLst>
                    <a:ext uri="{FF2B5EF4-FFF2-40B4-BE49-F238E27FC236}">
                      <a16:creationId xmlns:a16="http://schemas.microsoft.com/office/drawing/2014/main" id="{E07CEE41-EBF8-405D-AF81-B9F61F518423}"/>
                    </a:ext>
                  </a:extLst>
                </p:cNvPr>
                <p:cNvPicPr/>
                <p:nvPr/>
              </p:nvPicPr>
              <p:blipFill>
                <a:blip r:embed="rId55"/>
                <a:stretch>
                  <a:fillRect/>
                </a:stretch>
              </p:blipFill>
              <p:spPr>
                <a:xfrm>
                  <a:off x="580590" y="3263610"/>
                  <a:ext cx="67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AC75F448-DC9C-4AEF-B074-4E5C889049A8}"/>
                    </a:ext>
                  </a:extLst>
                </p14:cNvPr>
                <p14:cNvContentPartPr/>
                <p14:nvPr/>
              </p14:nvContentPartPr>
              <p14:xfrm>
                <a:off x="587790" y="3353250"/>
                <a:ext cx="47160" cy="176400"/>
              </p14:xfrm>
            </p:contentPart>
          </mc:Choice>
          <mc:Fallback xmlns="">
            <p:pic>
              <p:nvPicPr>
                <p:cNvPr id="32" name="墨迹 31">
                  <a:extLst>
                    <a:ext uri="{FF2B5EF4-FFF2-40B4-BE49-F238E27FC236}">
                      <a16:creationId xmlns:a16="http://schemas.microsoft.com/office/drawing/2014/main" id="{AC75F448-DC9C-4AEF-B074-4E5C889049A8}"/>
                    </a:ext>
                  </a:extLst>
                </p:cNvPr>
                <p:cNvPicPr/>
                <p:nvPr/>
              </p:nvPicPr>
              <p:blipFill>
                <a:blip r:embed="rId57"/>
                <a:stretch>
                  <a:fillRect/>
                </a:stretch>
              </p:blipFill>
              <p:spPr>
                <a:xfrm>
                  <a:off x="570150" y="3335610"/>
                  <a:ext cx="82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C3D7B218-7073-48DA-B3C3-0D6A3F24E5BF}"/>
                    </a:ext>
                  </a:extLst>
                </p14:cNvPr>
                <p14:cNvContentPartPr/>
                <p14:nvPr/>
              </p14:nvContentPartPr>
              <p14:xfrm>
                <a:off x="668790" y="3326970"/>
                <a:ext cx="14400" cy="148320"/>
              </p14:xfrm>
            </p:contentPart>
          </mc:Choice>
          <mc:Fallback xmlns="">
            <p:pic>
              <p:nvPicPr>
                <p:cNvPr id="33" name="墨迹 32">
                  <a:extLst>
                    <a:ext uri="{FF2B5EF4-FFF2-40B4-BE49-F238E27FC236}">
                      <a16:creationId xmlns:a16="http://schemas.microsoft.com/office/drawing/2014/main" id="{C3D7B218-7073-48DA-B3C3-0D6A3F24E5BF}"/>
                    </a:ext>
                  </a:extLst>
                </p:cNvPr>
                <p:cNvPicPr/>
                <p:nvPr/>
              </p:nvPicPr>
              <p:blipFill>
                <a:blip r:embed="rId59"/>
                <a:stretch>
                  <a:fillRect/>
                </a:stretch>
              </p:blipFill>
              <p:spPr>
                <a:xfrm>
                  <a:off x="651150" y="3309330"/>
                  <a:ext cx="50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7F9A0D49-36DE-4C13-AF92-C5346F393A79}"/>
                    </a:ext>
                  </a:extLst>
                </p14:cNvPr>
                <p14:cNvContentPartPr/>
                <p14:nvPr/>
              </p14:nvContentPartPr>
              <p14:xfrm>
                <a:off x="695430" y="3257130"/>
                <a:ext cx="69120" cy="180000"/>
              </p14:xfrm>
            </p:contentPart>
          </mc:Choice>
          <mc:Fallback xmlns="">
            <p:pic>
              <p:nvPicPr>
                <p:cNvPr id="34" name="墨迹 33">
                  <a:extLst>
                    <a:ext uri="{FF2B5EF4-FFF2-40B4-BE49-F238E27FC236}">
                      <a16:creationId xmlns:a16="http://schemas.microsoft.com/office/drawing/2014/main" id="{7F9A0D49-36DE-4C13-AF92-C5346F393A79}"/>
                    </a:ext>
                  </a:extLst>
                </p:cNvPr>
                <p:cNvPicPr/>
                <p:nvPr/>
              </p:nvPicPr>
              <p:blipFill>
                <a:blip r:embed="rId61"/>
                <a:stretch>
                  <a:fillRect/>
                </a:stretch>
              </p:blipFill>
              <p:spPr>
                <a:xfrm>
                  <a:off x="677790" y="3239130"/>
                  <a:ext cx="104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墨迹 34">
                  <a:extLst>
                    <a:ext uri="{FF2B5EF4-FFF2-40B4-BE49-F238E27FC236}">
                      <a16:creationId xmlns:a16="http://schemas.microsoft.com/office/drawing/2014/main" id="{2F7BD795-FDB8-416D-8255-3B820908EA28}"/>
                    </a:ext>
                  </a:extLst>
                </p14:cNvPr>
                <p14:cNvContentPartPr/>
                <p14:nvPr/>
              </p14:nvContentPartPr>
              <p14:xfrm>
                <a:off x="709830" y="3391410"/>
                <a:ext cx="71280" cy="226080"/>
              </p14:xfrm>
            </p:contentPart>
          </mc:Choice>
          <mc:Fallback xmlns="">
            <p:pic>
              <p:nvPicPr>
                <p:cNvPr id="35" name="墨迹 34">
                  <a:extLst>
                    <a:ext uri="{FF2B5EF4-FFF2-40B4-BE49-F238E27FC236}">
                      <a16:creationId xmlns:a16="http://schemas.microsoft.com/office/drawing/2014/main" id="{2F7BD795-FDB8-416D-8255-3B820908EA28}"/>
                    </a:ext>
                  </a:extLst>
                </p:cNvPr>
                <p:cNvPicPr/>
                <p:nvPr/>
              </p:nvPicPr>
              <p:blipFill>
                <a:blip r:embed="rId63"/>
                <a:stretch>
                  <a:fillRect/>
                </a:stretch>
              </p:blipFill>
              <p:spPr>
                <a:xfrm>
                  <a:off x="691830" y="3373770"/>
                  <a:ext cx="106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墨迹 35">
                  <a:extLst>
                    <a:ext uri="{FF2B5EF4-FFF2-40B4-BE49-F238E27FC236}">
                      <a16:creationId xmlns:a16="http://schemas.microsoft.com/office/drawing/2014/main" id="{85F650CE-DDCD-4C5A-B408-B2CFE2397BB1}"/>
                    </a:ext>
                  </a:extLst>
                </p14:cNvPr>
                <p14:cNvContentPartPr/>
                <p14:nvPr/>
              </p14:nvContentPartPr>
              <p14:xfrm>
                <a:off x="808470" y="3328410"/>
                <a:ext cx="39960" cy="124560"/>
              </p14:xfrm>
            </p:contentPart>
          </mc:Choice>
          <mc:Fallback xmlns="">
            <p:pic>
              <p:nvPicPr>
                <p:cNvPr id="36" name="墨迹 35">
                  <a:extLst>
                    <a:ext uri="{FF2B5EF4-FFF2-40B4-BE49-F238E27FC236}">
                      <a16:creationId xmlns:a16="http://schemas.microsoft.com/office/drawing/2014/main" id="{85F650CE-DDCD-4C5A-B408-B2CFE2397BB1}"/>
                    </a:ext>
                  </a:extLst>
                </p:cNvPr>
                <p:cNvPicPr/>
                <p:nvPr/>
              </p:nvPicPr>
              <p:blipFill>
                <a:blip r:embed="rId65"/>
                <a:stretch>
                  <a:fillRect/>
                </a:stretch>
              </p:blipFill>
              <p:spPr>
                <a:xfrm>
                  <a:off x="790470" y="3310410"/>
                  <a:ext cx="75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墨迹 36">
                  <a:extLst>
                    <a:ext uri="{FF2B5EF4-FFF2-40B4-BE49-F238E27FC236}">
                      <a16:creationId xmlns:a16="http://schemas.microsoft.com/office/drawing/2014/main" id="{38C0E126-4C14-4A8F-928C-BF95927C8D89}"/>
                    </a:ext>
                  </a:extLst>
                </p14:cNvPr>
                <p14:cNvContentPartPr/>
                <p14:nvPr/>
              </p14:nvContentPartPr>
              <p14:xfrm>
                <a:off x="808470" y="3146970"/>
                <a:ext cx="131400" cy="477720"/>
              </p14:xfrm>
            </p:contentPart>
          </mc:Choice>
          <mc:Fallback xmlns="">
            <p:pic>
              <p:nvPicPr>
                <p:cNvPr id="37" name="墨迹 36">
                  <a:extLst>
                    <a:ext uri="{FF2B5EF4-FFF2-40B4-BE49-F238E27FC236}">
                      <a16:creationId xmlns:a16="http://schemas.microsoft.com/office/drawing/2014/main" id="{38C0E126-4C14-4A8F-928C-BF95927C8D89}"/>
                    </a:ext>
                  </a:extLst>
                </p:cNvPr>
                <p:cNvPicPr/>
                <p:nvPr/>
              </p:nvPicPr>
              <p:blipFill>
                <a:blip r:embed="rId67"/>
                <a:stretch>
                  <a:fillRect/>
                </a:stretch>
              </p:blipFill>
              <p:spPr>
                <a:xfrm>
                  <a:off x="790470" y="3129330"/>
                  <a:ext cx="167040" cy="51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9253E2A6-E064-4384-ACF5-66F4296F7C9D}"/>
                  </a:ext>
                </a:extLst>
              </p14:cNvPr>
              <p14:cNvContentPartPr/>
              <p14:nvPr/>
            </p14:nvContentPartPr>
            <p14:xfrm>
              <a:off x="1040670" y="3358290"/>
              <a:ext cx="13320" cy="123480"/>
            </p14:xfrm>
          </p:contentPart>
        </mc:Choice>
        <mc:Fallback xmlns="">
          <p:pic>
            <p:nvPicPr>
              <p:cNvPr id="40" name="墨迹 39">
                <a:extLst>
                  <a:ext uri="{FF2B5EF4-FFF2-40B4-BE49-F238E27FC236}">
                    <a16:creationId xmlns:a16="http://schemas.microsoft.com/office/drawing/2014/main" id="{9253E2A6-E064-4384-ACF5-66F4296F7C9D}"/>
                  </a:ext>
                </a:extLst>
              </p:cNvPr>
              <p:cNvPicPr/>
              <p:nvPr/>
            </p:nvPicPr>
            <p:blipFill>
              <a:blip r:embed="rId69"/>
              <a:stretch>
                <a:fillRect/>
              </a:stretch>
            </p:blipFill>
            <p:spPr>
              <a:xfrm>
                <a:off x="1023030" y="3340290"/>
                <a:ext cx="48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52EA35E1-8CAD-43B2-8419-DB5616D1C3DD}"/>
                  </a:ext>
                </a:extLst>
              </p14:cNvPr>
              <p14:cNvContentPartPr/>
              <p14:nvPr/>
            </p14:nvContentPartPr>
            <p14:xfrm>
              <a:off x="1041030" y="3274410"/>
              <a:ext cx="152280" cy="249840"/>
            </p14:xfrm>
          </p:contentPart>
        </mc:Choice>
        <mc:Fallback xmlns="">
          <p:pic>
            <p:nvPicPr>
              <p:cNvPr id="41" name="墨迹 40">
                <a:extLst>
                  <a:ext uri="{FF2B5EF4-FFF2-40B4-BE49-F238E27FC236}">
                    <a16:creationId xmlns:a16="http://schemas.microsoft.com/office/drawing/2014/main" id="{52EA35E1-8CAD-43B2-8419-DB5616D1C3DD}"/>
                  </a:ext>
                </a:extLst>
              </p:cNvPr>
              <p:cNvPicPr/>
              <p:nvPr/>
            </p:nvPicPr>
            <p:blipFill>
              <a:blip r:embed="rId71"/>
              <a:stretch>
                <a:fillRect/>
              </a:stretch>
            </p:blipFill>
            <p:spPr>
              <a:xfrm>
                <a:off x="1023030" y="3256410"/>
                <a:ext cx="1879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42094FF3-DC59-42CD-9818-66A7C361764F}"/>
                  </a:ext>
                </a:extLst>
              </p14:cNvPr>
              <p14:cNvContentPartPr/>
              <p14:nvPr/>
            </p14:nvContentPartPr>
            <p14:xfrm>
              <a:off x="1115190" y="3311850"/>
              <a:ext cx="143280" cy="174600"/>
            </p14:xfrm>
          </p:contentPart>
        </mc:Choice>
        <mc:Fallback xmlns="">
          <p:pic>
            <p:nvPicPr>
              <p:cNvPr id="42" name="墨迹 41">
                <a:extLst>
                  <a:ext uri="{FF2B5EF4-FFF2-40B4-BE49-F238E27FC236}">
                    <a16:creationId xmlns:a16="http://schemas.microsoft.com/office/drawing/2014/main" id="{42094FF3-DC59-42CD-9818-66A7C361764F}"/>
                  </a:ext>
                </a:extLst>
              </p:cNvPr>
              <p:cNvPicPr/>
              <p:nvPr/>
            </p:nvPicPr>
            <p:blipFill>
              <a:blip r:embed="rId73"/>
              <a:stretch>
                <a:fillRect/>
              </a:stretch>
            </p:blipFill>
            <p:spPr>
              <a:xfrm>
                <a:off x="1097550" y="3294210"/>
                <a:ext cx="1789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DF75166E-9F88-45FD-99F5-3908E1C4275E}"/>
                  </a:ext>
                </a:extLst>
              </p14:cNvPr>
              <p14:cNvContentPartPr/>
              <p14:nvPr/>
            </p14:nvContentPartPr>
            <p14:xfrm>
              <a:off x="1248030" y="3310410"/>
              <a:ext cx="82800" cy="176040"/>
            </p14:xfrm>
          </p:contentPart>
        </mc:Choice>
        <mc:Fallback xmlns="">
          <p:pic>
            <p:nvPicPr>
              <p:cNvPr id="43" name="墨迹 42">
                <a:extLst>
                  <a:ext uri="{FF2B5EF4-FFF2-40B4-BE49-F238E27FC236}">
                    <a16:creationId xmlns:a16="http://schemas.microsoft.com/office/drawing/2014/main" id="{DF75166E-9F88-45FD-99F5-3908E1C4275E}"/>
                  </a:ext>
                </a:extLst>
              </p:cNvPr>
              <p:cNvPicPr/>
              <p:nvPr/>
            </p:nvPicPr>
            <p:blipFill>
              <a:blip r:embed="rId75"/>
              <a:stretch>
                <a:fillRect/>
              </a:stretch>
            </p:blipFill>
            <p:spPr>
              <a:xfrm>
                <a:off x="1230030" y="3292410"/>
                <a:ext cx="118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墨迹 43">
                <a:extLst>
                  <a:ext uri="{FF2B5EF4-FFF2-40B4-BE49-F238E27FC236}">
                    <a16:creationId xmlns:a16="http://schemas.microsoft.com/office/drawing/2014/main" id="{1C278AB0-64F3-4B37-AB12-D6B34CA46EF1}"/>
                  </a:ext>
                </a:extLst>
              </p14:cNvPr>
              <p14:cNvContentPartPr/>
              <p14:nvPr/>
            </p14:nvContentPartPr>
            <p14:xfrm>
              <a:off x="1295550" y="3210330"/>
              <a:ext cx="176400" cy="328680"/>
            </p14:xfrm>
          </p:contentPart>
        </mc:Choice>
        <mc:Fallback xmlns="">
          <p:pic>
            <p:nvPicPr>
              <p:cNvPr id="44" name="墨迹 43">
                <a:extLst>
                  <a:ext uri="{FF2B5EF4-FFF2-40B4-BE49-F238E27FC236}">
                    <a16:creationId xmlns:a16="http://schemas.microsoft.com/office/drawing/2014/main" id="{1C278AB0-64F3-4B37-AB12-D6B34CA46EF1}"/>
                  </a:ext>
                </a:extLst>
              </p:cNvPr>
              <p:cNvPicPr/>
              <p:nvPr/>
            </p:nvPicPr>
            <p:blipFill>
              <a:blip r:embed="rId77"/>
              <a:stretch>
                <a:fillRect/>
              </a:stretch>
            </p:blipFill>
            <p:spPr>
              <a:xfrm>
                <a:off x="1277910" y="3192690"/>
                <a:ext cx="2120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墨迹 44">
                <a:extLst>
                  <a:ext uri="{FF2B5EF4-FFF2-40B4-BE49-F238E27FC236}">
                    <a16:creationId xmlns:a16="http://schemas.microsoft.com/office/drawing/2014/main" id="{3247ECD1-777A-43B0-B15E-FF745E6026ED}"/>
                  </a:ext>
                </a:extLst>
              </p14:cNvPr>
              <p14:cNvContentPartPr/>
              <p14:nvPr/>
            </p14:nvContentPartPr>
            <p14:xfrm>
              <a:off x="1364670" y="3422010"/>
              <a:ext cx="113760" cy="18000"/>
            </p14:xfrm>
          </p:contentPart>
        </mc:Choice>
        <mc:Fallback xmlns="">
          <p:pic>
            <p:nvPicPr>
              <p:cNvPr id="45" name="墨迹 44">
                <a:extLst>
                  <a:ext uri="{FF2B5EF4-FFF2-40B4-BE49-F238E27FC236}">
                    <a16:creationId xmlns:a16="http://schemas.microsoft.com/office/drawing/2014/main" id="{3247ECD1-777A-43B0-B15E-FF745E6026ED}"/>
                  </a:ext>
                </a:extLst>
              </p:cNvPr>
              <p:cNvPicPr/>
              <p:nvPr/>
            </p:nvPicPr>
            <p:blipFill>
              <a:blip r:embed="rId79"/>
              <a:stretch>
                <a:fillRect/>
              </a:stretch>
            </p:blipFill>
            <p:spPr>
              <a:xfrm>
                <a:off x="1347030" y="3404010"/>
                <a:ext cx="14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墨迹 45">
                <a:extLst>
                  <a:ext uri="{FF2B5EF4-FFF2-40B4-BE49-F238E27FC236}">
                    <a16:creationId xmlns:a16="http://schemas.microsoft.com/office/drawing/2014/main" id="{F3284F30-C8A7-4BEC-B0E1-D1AFF0798C3F}"/>
                  </a:ext>
                </a:extLst>
              </p14:cNvPr>
              <p14:cNvContentPartPr/>
              <p14:nvPr/>
            </p14:nvContentPartPr>
            <p14:xfrm>
              <a:off x="1278630" y="3609930"/>
              <a:ext cx="16200" cy="115560"/>
            </p14:xfrm>
          </p:contentPart>
        </mc:Choice>
        <mc:Fallback xmlns="">
          <p:pic>
            <p:nvPicPr>
              <p:cNvPr id="46" name="墨迹 45">
                <a:extLst>
                  <a:ext uri="{FF2B5EF4-FFF2-40B4-BE49-F238E27FC236}">
                    <a16:creationId xmlns:a16="http://schemas.microsoft.com/office/drawing/2014/main" id="{F3284F30-C8A7-4BEC-B0E1-D1AFF0798C3F}"/>
                  </a:ext>
                </a:extLst>
              </p:cNvPr>
              <p:cNvPicPr/>
              <p:nvPr/>
            </p:nvPicPr>
            <p:blipFill>
              <a:blip r:embed="rId81"/>
              <a:stretch>
                <a:fillRect/>
              </a:stretch>
            </p:blipFill>
            <p:spPr>
              <a:xfrm>
                <a:off x="1260630" y="3592290"/>
                <a:ext cx="51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墨迹 46">
                <a:extLst>
                  <a:ext uri="{FF2B5EF4-FFF2-40B4-BE49-F238E27FC236}">
                    <a16:creationId xmlns:a16="http://schemas.microsoft.com/office/drawing/2014/main" id="{A9C46C3C-2A93-4226-89C2-558B76997050}"/>
                  </a:ext>
                </a:extLst>
              </p14:cNvPr>
              <p14:cNvContentPartPr/>
              <p14:nvPr/>
            </p14:nvContentPartPr>
            <p14:xfrm>
              <a:off x="1042470" y="3874530"/>
              <a:ext cx="137880" cy="86040"/>
            </p14:xfrm>
          </p:contentPart>
        </mc:Choice>
        <mc:Fallback xmlns="">
          <p:pic>
            <p:nvPicPr>
              <p:cNvPr id="47" name="墨迹 46">
                <a:extLst>
                  <a:ext uri="{FF2B5EF4-FFF2-40B4-BE49-F238E27FC236}">
                    <a16:creationId xmlns:a16="http://schemas.microsoft.com/office/drawing/2014/main" id="{A9C46C3C-2A93-4226-89C2-558B76997050}"/>
                  </a:ext>
                </a:extLst>
              </p:cNvPr>
              <p:cNvPicPr/>
              <p:nvPr/>
            </p:nvPicPr>
            <p:blipFill>
              <a:blip r:embed="rId83"/>
              <a:stretch>
                <a:fillRect/>
              </a:stretch>
            </p:blipFill>
            <p:spPr>
              <a:xfrm>
                <a:off x="1024470" y="3856530"/>
                <a:ext cx="173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墨迹 47">
                <a:extLst>
                  <a:ext uri="{FF2B5EF4-FFF2-40B4-BE49-F238E27FC236}">
                    <a16:creationId xmlns:a16="http://schemas.microsoft.com/office/drawing/2014/main" id="{B2406C05-5085-4BB6-A173-838D3316AB24}"/>
                  </a:ext>
                </a:extLst>
              </p14:cNvPr>
              <p14:cNvContentPartPr/>
              <p14:nvPr/>
            </p14:nvContentPartPr>
            <p14:xfrm>
              <a:off x="1085670" y="3948330"/>
              <a:ext cx="94320" cy="44640"/>
            </p14:xfrm>
          </p:contentPart>
        </mc:Choice>
        <mc:Fallback xmlns="">
          <p:pic>
            <p:nvPicPr>
              <p:cNvPr id="48" name="墨迹 47">
                <a:extLst>
                  <a:ext uri="{FF2B5EF4-FFF2-40B4-BE49-F238E27FC236}">
                    <a16:creationId xmlns:a16="http://schemas.microsoft.com/office/drawing/2014/main" id="{B2406C05-5085-4BB6-A173-838D3316AB24}"/>
                  </a:ext>
                </a:extLst>
              </p:cNvPr>
              <p:cNvPicPr/>
              <p:nvPr/>
            </p:nvPicPr>
            <p:blipFill>
              <a:blip r:embed="rId85"/>
              <a:stretch>
                <a:fillRect/>
              </a:stretch>
            </p:blipFill>
            <p:spPr>
              <a:xfrm>
                <a:off x="1068030" y="3930330"/>
                <a:ext cx="129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墨迹 48">
                <a:extLst>
                  <a:ext uri="{FF2B5EF4-FFF2-40B4-BE49-F238E27FC236}">
                    <a16:creationId xmlns:a16="http://schemas.microsoft.com/office/drawing/2014/main" id="{30108FAA-E422-43AE-93E5-53751EFEFE6F}"/>
                  </a:ext>
                </a:extLst>
              </p14:cNvPr>
              <p14:cNvContentPartPr/>
              <p14:nvPr/>
            </p14:nvContentPartPr>
            <p14:xfrm>
              <a:off x="957510" y="3968130"/>
              <a:ext cx="69120" cy="178920"/>
            </p14:xfrm>
          </p:contentPart>
        </mc:Choice>
        <mc:Fallback xmlns="">
          <p:pic>
            <p:nvPicPr>
              <p:cNvPr id="49" name="墨迹 48">
                <a:extLst>
                  <a:ext uri="{FF2B5EF4-FFF2-40B4-BE49-F238E27FC236}">
                    <a16:creationId xmlns:a16="http://schemas.microsoft.com/office/drawing/2014/main" id="{30108FAA-E422-43AE-93E5-53751EFEFE6F}"/>
                  </a:ext>
                </a:extLst>
              </p:cNvPr>
              <p:cNvPicPr/>
              <p:nvPr/>
            </p:nvPicPr>
            <p:blipFill>
              <a:blip r:embed="rId87"/>
              <a:stretch>
                <a:fillRect/>
              </a:stretch>
            </p:blipFill>
            <p:spPr>
              <a:xfrm>
                <a:off x="939510" y="3950490"/>
                <a:ext cx="104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墨迹 49">
                <a:extLst>
                  <a:ext uri="{FF2B5EF4-FFF2-40B4-BE49-F238E27FC236}">
                    <a16:creationId xmlns:a16="http://schemas.microsoft.com/office/drawing/2014/main" id="{4BEC3858-94FB-4B4C-983D-880B064DDD6C}"/>
                  </a:ext>
                </a:extLst>
              </p14:cNvPr>
              <p14:cNvContentPartPr/>
              <p14:nvPr/>
            </p14:nvContentPartPr>
            <p14:xfrm>
              <a:off x="1015830" y="4023930"/>
              <a:ext cx="194760" cy="40320"/>
            </p14:xfrm>
          </p:contentPart>
        </mc:Choice>
        <mc:Fallback xmlns="">
          <p:pic>
            <p:nvPicPr>
              <p:cNvPr id="50" name="墨迹 49">
                <a:extLst>
                  <a:ext uri="{FF2B5EF4-FFF2-40B4-BE49-F238E27FC236}">
                    <a16:creationId xmlns:a16="http://schemas.microsoft.com/office/drawing/2014/main" id="{4BEC3858-94FB-4B4C-983D-880B064DDD6C}"/>
                  </a:ext>
                </a:extLst>
              </p:cNvPr>
              <p:cNvPicPr/>
              <p:nvPr/>
            </p:nvPicPr>
            <p:blipFill>
              <a:blip r:embed="rId89"/>
              <a:stretch>
                <a:fillRect/>
              </a:stretch>
            </p:blipFill>
            <p:spPr>
              <a:xfrm>
                <a:off x="998190" y="4006290"/>
                <a:ext cx="2304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墨迹 50">
                <a:extLst>
                  <a:ext uri="{FF2B5EF4-FFF2-40B4-BE49-F238E27FC236}">
                    <a16:creationId xmlns:a16="http://schemas.microsoft.com/office/drawing/2014/main" id="{53F7C1C5-4588-493A-8476-451024ACA3FF}"/>
                  </a:ext>
                </a:extLst>
              </p14:cNvPr>
              <p14:cNvContentPartPr/>
              <p14:nvPr/>
            </p14:nvContentPartPr>
            <p14:xfrm>
              <a:off x="1014030" y="4138770"/>
              <a:ext cx="114480" cy="102240"/>
            </p14:xfrm>
          </p:contentPart>
        </mc:Choice>
        <mc:Fallback xmlns="">
          <p:pic>
            <p:nvPicPr>
              <p:cNvPr id="51" name="墨迹 50">
                <a:extLst>
                  <a:ext uri="{FF2B5EF4-FFF2-40B4-BE49-F238E27FC236}">
                    <a16:creationId xmlns:a16="http://schemas.microsoft.com/office/drawing/2014/main" id="{53F7C1C5-4588-493A-8476-451024ACA3FF}"/>
                  </a:ext>
                </a:extLst>
              </p:cNvPr>
              <p:cNvPicPr/>
              <p:nvPr/>
            </p:nvPicPr>
            <p:blipFill>
              <a:blip r:embed="rId91"/>
              <a:stretch>
                <a:fillRect/>
              </a:stretch>
            </p:blipFill>
            <p:spPr>
              <a:xfrm>
                <a:off x="996390" y="4120770"/>
                <a:ext cx="150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墨迹 51">
                <a:extLst>
                  <a:ext uri="{FF2B5EF4-FFF2-40B4-BE49-F238E27FC236}">
                    <a16:creationId xmlns:a16="http://schemas.microsoft.com/office/drawing/2014/main" id="{2CCE9612-76DE-401A-957F-F3B68EC316AA}"/>
                  </a:ext>
                </a:extLst>
              </p14:cNvPr>
              <p14:cNvContentPartPr/>
              <p14:nvPr/>
            </p14:nvContentPartPr>
            <p14:xfrm>
              <a:off x="1028790" y="4080450"/>
              <a:ext cx="153000" cy="235440"/>
            </p14:xfrm>
          </p:contentPart>
        </mc:Choice>
        <mc:Fallback xmlns="">
          <p:pic>
            <p:nvPicPr>
              <p:cNvPr id="52" name="墨迹 51">
                <a:extLst>
                  <a:ext uri="{FF2B5EF4-FFF2-40B4-BE49-F238E27FC236}">
                    <a16:creationId xmlns:a16="http://schemas.microsoft.com/office/drawing/2014/main" id="{2CCE9612-76DE-401A-957F-F3B68EC316AA}"/>
                  </a:ext>
                </a:extLst>
              </p:cNvPr>
              <p:cNvPicPr/>
              <p:nvPr/>
            </p:nvPicPr>
            <p:blipFill>
              <a:blip r:embed="rId93"/>
              <a:stretch>
                <a:fillRect/>
              </a:stretch>
            </p:blipFill>
            <p:spPr>
              <a:xfrm>
                <a:off x="1011150" y="4062450"/>
                <a:ext cx="1886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墨迹 52">
                <a:extLst>
                  <a:ext uri="{FF2B5EF4-FFF2-40B4-BE49-F238E27FC236}">
                    <a16:creationId xmlns:a16="http://schemas.microsoft.com/office/drawing/2014/main" id="{B93FD5E8-2117-4D9C-874B-A2DFFDFCE8DE}"/>
                  </a:ext>
                </a:extLst>
              </p14:cNvPr>
              <p14:cNvContentPartPr/>
              <p14:nvPr/>
            </p14:nvContentPartPr>
            <p14:xfrm>
              <a:off x="1277910" y="3963090"/>
              <a:ext cx="133560" cy="287280"/>
            </p14:xfrm>
          </p:contentPart>
        </mc:Choice>
        <mc:Fallback xmlns="">
          <p:pic>
            <p:nvPicPr>
              <p:cNvPr id="53" name="墨迹 52">
                <a:extLst>
                  <a:ext uri="{FF2B5EF4-FFF2-40B4-BE49-F238E27FC236}">
                    <a16:creationId xmlns:a16="http://schemas.microsoft.com/office/drawing/2014/main" id="{B93FD5E8-2117-4D9C-874B-A2DFFDFCE8DE}"/>
                  </a:ext>
                </a:extLst>
              </p:cNvPr>
              <p:cNvPicPr/>
              <p:nvPr/>
            </p:nvPicPr>
            <p:blipFill>
              <a:blip r:embed="rId95"/>
              <a:stretch>
                <a:fillRect/>
              </a:stretch>
            </p:blipFill>
            <p:spPr>
              <a:xfrm>
                <a:off x="1259910" y="3945090"/>
                <a:ext cx="1692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墨迹 53">
                <a:extLst>
                  <a:ext uri="{FF2B5EF4-FFF2-40B4-BE49-F238E27FC236}">
                    <a16:creationId xmlns:a16="http://schemas.microsoft.com/office/drawing/2014/main" id="{8B9933BB-198C-4832-997B-0834ADE6C196}"/>
                  </a:ext>
                </a:extLst>
              </p14:cNvPr>
              <p14:cNvContentPartPr/>
              <p14:nvPr/>
            </p14:nvContentPartPr>
            <p14:xfrm>
              <a:off x="1417230" y="4024650"/>
              <a:ext cx="112680" cy="269640"/>
            </p14:xfrm>
          </p:contentPart>
        </mc:Choice>
        <mc:Fallback xmlns="">
          <p:pic>
            <p:nvPicPr>
              <p:cNvPr id="54" name="墨迹 53">
                <a:extLst>
                  <a:ext uri="{FF2B5EF4-FFF2-40B4-BE49-F238E27FC236}">
                    <a16:creationId xmlns:a16="http://schemas.microsoft.com/office/drawing/2014/main" id="{8B9933BB-198C-4832-997B-0834ADE6C196}"/>
                  </a:ext>
                </a:extLst>
              </p:cNvPr>
              <p:cNvPicPr/>
              <p:nvPr/>
            </p:nvPicPr>
            <p:blipFill>
              <a:blip r:embed="rId97"/>
              <a:stretch>
                <a:fillRect/>
              </a:stretch>
            </p:blipFill>
            <p:spPr>
              <a:xfrm>
                <a:off x="1399590" y="4006650"/>
                <a:ext cx="148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墨迹 54">
                <a:extLst>
                  <a:ext uri="{FF2B5EF4-FFF2-40B4-BE49-F238E27FC236}">
                    <a16:creationId xmlns:a16="http://schemas.microsoft.com/office/drawing/2014/main" id="{3D2564AE-BE81-4C25-BAAB-7854AE719D61}"/>
                  </a:ext>
                </a:extLst>
              </p14:cNvPr>
              <p14:cNvContentPartPr/>
              <p14:nvPr/>
            </p14:nvContentPartPr>
            <p14:xfrm>
              <a:off x="1400310" y="4172970"/>
              <a:ext cx="83160" cy="17640"/>
            </p14:xfrm>
          </p:contentPart>
        </mc:Choice>
        <mc:Fallback xmlns="">
          <p:pic>
            <p:nvPicPr>
              <p:cNvPr id="55" name="墨迹 54">
                <a:extLst>
                  <a:ext uri="{FF2B5EF4-FFF2-40B4-BE49-F238E27FC236}">
                    <a16:creationId xmlns:a16="http://schemas.microsoft.com/office/drawing/2014/main" id="{3D2564AE-BE81-4C25-BAAB-7854AE719D61}"/>
                  </a:ext>
                </a:extLst>
              </p:cNvPr>
              <p:cNvPicPr/>
              <p:nvPr/>
            </p:nvPicPr>
            <p:blipFill>
              <a:blip r:embed="rId99"/>
              <a:stretch>
                <a:fillRect/>
              </a:stretch>
            </p:blipFill>
            <p:spPr>
              <a:xfrm>
                <a:off x="1382310" y="4154970"/>
                <a:ext cx="118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墨迹 55">
                <a:extLst>
                  <a:ext uri="{FF2B5EF4-FFF2-40B4-BE49-F238E27FC236}">
                    <a16:creationId xmlns:a16="http://schemas.microsoft.com/office/drawing/2014/main" id="{32BE11D9-A15A-4BCA-B3DC-412E7087C582}"/>
                  </a:ext>
                </a:extLst>
              </p14:cNvPr>
              <p14:cNvContentPartPr/>
              <p14:nvPr/>
            </p14:nvContentPartPr>
            <p14:xfrm>
              <a:off x="1391310" y="4254330"/>
              <a:ext cx="102600" cy="5040"/>
            </p14:xfrm>
          </p:contentPart>
        </mc:Choice>
        <mc:Fallback xmlns="">
          <p:pic>
            <p:nvPicPr>
              <p:cNvPr id="56" name="墨迹 55">
                <a:extLst>
                  <a:ext uri="{FF2B5EF4-FFF2-40B4-BE49-F238E27FC236}">
                    <a16:creationId xmlns:a16="http://schemas.microsoft.com/office/drawing/2014/main" id="{32BE11D9-A15A-4BCA-B3DC-412E7087C582}"/>
                  </a:ext>
                </a:extLst>
              </p:cNvPr>
              <p:cNvPicPr/>
              <p:nvPr/>
            </p:nvPicPr>
            <p:blipFill>
              <a:blip r:embed="rId101"/>
              <a:stretch>
                <a:fillRect/>
              </a:stretch>
            </p:blipFill>
            <p:spPr>
              <a:xfrm>
                <a:off x="1373670" y="4236690"/>
                <a:ext cx="138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墨迹 56">
                <a:extLst>
                  <a:ext uri="{FF2B5EF4-FFF2-40B4-BE49-F238E27FC236}">
                    <a16:creationId xmlns:a16="http://schemas.microsoft.com/office/drawing/2014/main" id="{F5BB8397-03E7-4012-A9BD-773B28F35CAE}"/>
                  </a:ext>
                </a:extLst>
              </p14:cNvPr>
              <p14:cNvContentPartPr/>
              <p14:nvPr/>
            </p14:nvContentPartPr>
            <p14:xfrm>
              <a:off x="232470" y="4436490"/>
              <a:ext cx="44280" cy="36360"/>
            </p14:xfrm>
          </p:contentPart>
        </mc:Choice>
        <mc:Fallback xmlns="">
          <p:pic>
            <p:nvPicPr>
              <p:cNvPr id="57" name="墨迹 56">
                <a:extLst>
                  <a:ext uri="{FF2B5EF4-FFF2-40B4-BE49-F238E27FC236}">
                    <a16:creationId xmlns:a16="http://schemas.microsoft.com/office/drawing/2014/main" id="{F5BB8397-03E7-4012-A9BD-773B28F35CAE}"/>
                  </a:ext>
                </a:extLst>
              </p:cNvPr>
              <p:cNvPicPr/>
              <p:nvPr/>
            </p:nvPicPr>
            <p:blipFill>
              <a:blip r:embed="rId103"/>
              <a:stretch>
                <a:fillRect/>
              </a:stretch>
            </p:blipFill>
            <p:spPr>
              <a:xfrm>
                <a:off x="214830" y="4418850"/>
                <a:ext cx="79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墨迹 57">
                <a:extLst>
                  <a:ext uri="{FF2B5EF4-FFF2-40B4-BE49-F238E27FC236}">
                    <a16:creationId xmlns:a16="http://schemas.microsoft.com/office/drawing/2014/main" id="{F694B878-45D0-4F92-9B06-17DAFF471E66}"/>
                  </a:ext>
                </a:extLst>
              </p14:cNvPr>
              <p14:cNvContentPartPr/>
              <p14:nvPr/>
            </p14:nvContentPartPr>
            <p14:xfrm>
              <a:off x="82710" y="4544130"/>
              <a:ext cx="353160" cy="142920"/>
            </p14:xfrm>
          </p:contentPart>
        </mc:Choice>
        <mc:Fallback xmlns="">
          <p:pic>
            <p:nvPicPr>
              <p:cNvPr id="58" name="墨迹 57">
                <a:extLst>
                  <a:ext uri="{FF2B5EF4-FFF2-40B4-BE49-F238E27FC236}">
                    <a16:creationId xmlns:a16="http://schemas.microsoft.com/office/drawing/2014/main" id="{F694B878-45D0-4F92-9B06-17DAFF471E66}"/>
                  </a:ext>
                </a:extLst>
              </p:cNvPr>
              <p:cNvPicPr/>
              <p:nvPr/>
            </p:nvPicPr>
            <p:blipFill>
              <a:blip r:embed="rId105"/>
              <a:stretch>
                <a:fillRect/>
              </a:stretch>
            </p:blipFill>
            <p:spPr>
              <a:xfrm>
                <a:off x="64710" y="4526130"/>
                <a:ext cx="388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墨迹 58">
                <a:extLst>
                  <a:ext uri="{FF2B5EF4-FFF2-40B4-BE49-F238E27FC236}">
                    <a16:creationId xmlns:a16="http://schemas.microsoft.com/office/drawing/2014/main" id="{B77DE1E6-72B7-4FCD-AB51-8FF88BDF1165}"/>
                  </a:ext>
                </a:extLst>
              </p14:cNvPr>
              <p14:cNvContentPartPr/>
              <p14:nvPr/>
            </p14:nvContentPartPr>
            <p14:xfrm>
              <a:off x="465390" y="4409130"/>
              <a:ext cx="20880" cy="30600"/>
            </p14:xfrm>
          </p:contentPart>
        </mc:Choice>
        <mc:Fallback xmlns="">
          <p:pic>
            <p:nvPicPr>
              <p:cNvPr id="59" name="墨迹 58">
                <a:extLst>
                  <a:ext uri="{FF2B5EF4-FFF2-40B4-BE49-F238E27FC236}">
                    <a16:creationId xmlns:a16="http://schemas.microsoft.com/office/drawing/2014/main" id="{B77DE1E6-72B7-4FCD-AB51-8FF88BDF1165}"/>
                  </a:ext>
                </a:extLst>
              </p:cNvPr>
              <p:cNvPicPr/>
              <p:nvPr/>
            </p:nvPicPr>
            <p:blipFill>
              <a:blip r:embed="rId107"/>
              <a:stretch>
                <a:fillRect/>
              </a:stretch>
            </p:blipFill>
            <p:spPr>
              <a:xfrm>
                <a:off x="447750" y="4391490"/>
                <a:ext cx="565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墨迹 59">
                <a:extLst>
                  <a:ext uri="{FF2B5EF4-FFF2-40B4-BE49-F238E27FC236}">
                    <a16:creationId xmlns:a16="http://schemas.microsoft.com/office/drawing/2014/main" id="{70212ACA-5824-4F98-AD97-076C3361A6D0}"/>
                  </a:ext>
                </a:extLst>
              </p14:cNvPr>
              <p14:cNvContentPartPr/>
              <p14:nvPr/>
            </p14:nvContentPartPr>
            <p14:xfrm>
              <a:off x="456750" y="4543050"/>
              <a:ext cx="16200" cy="161280"/>
            </p14:xfrm>
          </p:contentPart>
        </mc:Choice>
        <mc:Fallback xmlns="">
          <p:pic>
            <p:nvPicPr>
              <p:cNvPr id="60" name="墨迹 59">
                <a:extLst>
                  <a:ext uri="{FF2B5EF4-FFF2-40B4-BE49-F238E27FC236}">
                    <a16:creationId xmlns:a16="http://schemas.microsoft.com/office/drawing/2014/main" id="{70212ACA-5824-4F98-AD97-076C3361A6D0}"/>
                  </a:ext>
                </a:extLst>
              </p:cNvPr>
              <p:cNvPicPr/>
              <p:nvPr/>
            </p:nvPicPr>
            <p:blipFill>
              <a:blip r:embed="rId109"/>
              <a:stretch>
                <a:fillRect/>
              </a:stretch>
            </p:blipFill>
            <p:spPr>
              <a:xfrm>
                <a:off x="438750" y="4525050"/>
                <a:ext cx="51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墨迹 60">
                <a:extLst>
                  <a:ext uri="{FF2B5EF4-FFF2-40B4-BE49-F238E27FC236}">
                    <a16:creationId xmlns:a16="http://schemas.microsoft.com/office/drawing/2014/main" id="{4379E6E6-C7D3-4D56-A1AE-13003F58E239}"/>
                  </a:ext>
                </a:extLst>
              </p14:cNvPr>
              <p14:cNvContentPartPr/>
              <p14:nvPr/>
            </p14:nvContentPartPr>
            <p14:xfrm>
              <a:off x="518310" y="4413450"/>
              <a:ext cx="180360" cy="402120"/>
            </p14:xfrm>
          </p:contentPart>
        </mc:Choice>
        <mc:Fallback xmlns="">
          <p:pic>
            <p:nvPicPr>
              <p:cNvPr id="61" name="墨迹 60">
                <a:extLst>
                  <a:ext uri="{FF2B5EF4-FFF2-40B4-BE49-F238E27FC236}">
                    <a16:creationId xmlns:a16="http://schemas.microsoft.com/office/drawing/2014/main" id="{4379E6E6-C7D3-4D56-A1AE-13003F58E239}"/>
                  </a:ext>
                </a:extLst>
              </p:cNvPr>
              <p:cNvPicPr/>
              <p:nvPr/>
            </p:nvPicPr>
            <p:blipFill>
              <a:blip r:embed="rId111"/>
              <a:stretch>
                <a:fillRect/>
              </a:stretch>
            </p:blipFill>
            <p:spPr>
              <a:xfrm>
                <a:off x="500310" y="4395450"/>
                <a:ext cx="2160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2" name="墨迹 61">
                <a:extLst>
                  <a:ext uri="{FF2B5EF4-FFF2-40B4-BE49-F238E27FC236}">
                    <a16:creationId xmlns:a16="http://schemas.microsoft.com/office/drawing/2014/main" id="{6F70ED0E-E81C-4C34-AB6C-EAE619960C11}"/>
                  </a:ext>
                </a:extLst>
              </p14:cNvPr>
              <p14:cNvContentPartPr/>
              <p14:nvPr/>
            </p14:nvContentPartPr>
            <p14:xfrm>
              <a:off x="507510" y="4567170"/>
              <a:ext cx="14400" cy="44640"/>
            </p14:xfrm>
          </p:contentPart>
        </mc:Choice>
        <mc:Fallback xmlns="">
          <p:pic>
            <p:nvPicPr>
              <p:cNvPr id="62" name="墨迹 61">
                <a:extLst>
                  <a:ext uri="{FF2B5EF4-FFF2-40B4-BE49-F238E27FC236}">
                    <a16:creationId xmlns:a16="http://schemas.microsoft.com/office/drawing/2014/main" id="{6F70ED0E-E81C-4C34-AB6C-EAE619960C11}"/>
                  </a:ext>
                </a:extLst>
              </p:cNvPr>
              <p:cNvPicPr/>
              <p:nvPr/>
            </p:nvPicPr>
            <p:blipFill>
              <a:blip r:embed="rId113"/>
              <a:stretch>
                <a:fillRect/>
              </a:stretch>
            </p:blipFill>
            <p:spPr>
              <a:xfrm>
                <a:off x="489510" y="4549170"/>
                <a:ext cx="500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墨迹 62">
                <a:extLst>
                  <a:ext uri="{FF2B5EF4-FFF2-40B4-BE49-F238E27FC236}">
                    <a16:creationId xmlns:a16="http://schemas.microsoft.com/office/drawing/2014/main" id="{7C187939-0732-4D1B-AC6D-8D0FF00AF5F3}"/>
                  </a:ext>
                </a:extLst>
              </p14:cNvPr>
              <p14:cNvContentPartPr/>
              <p14:nvPr/>
            </p14:nvContentPartPr>
            <p14:xfrm>
              <a:off x="557910" y="4518930"/>
              <a:ext cx="85320" cy="140760"/>
            </p14:xfrm>
          </p:contentPart>
        </mc:Choice>
        <mc:Fallback xmlns="">
          <p:pic>
            <p:nvPicPr>
              <p:cNvPr id="63" name="墨迹 62">
                <a:extLst>
                  <a:ext uri="{FF2B5EF4-FFF2-40B4-BE49-F238E27FC236}">
                    <a16:creationId xmlns:a16="http://schemas.microsoft.com/office/drawing/2014/main" id="{7C187939-0732-4D1B-AC6D-8D0FF00AF5F3}"/>
                  </a:ext>
                </a:extLst>
              </p:cNvPr>
              <p:cNvPicPr/>
              <p:nvPr/>
            </p:nvPicPr>
            <p:blipFill>
              <a:blip r:embed="rId115"/>
              <a:stretch>
                <a:fillRect/>
              </a:stretch>
            </p:blipFill>
            <p:spPr>
              <a:xfrm>
                <a:off x="539910" y="4500930"/>
                <a:ext cx="120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4" name="墨迹 63">
                <a:extLst>
                  <a:ext uri="{FF2B5EF4-FFF2-40B4-BE49-F238E27FC236}">
                    <a16:creationId xmlns:a16="http://schemas.microsoft.com/office/drawing/2014/main" id="{56DB9914-F008-4988-BD84-C12AEEDBFB21}"/>
                  </a:ext>
                </a:extLst>
              </p14:cNvPr>
              <p14:cNvContentPartPr/>
              <p14:nvPr/>
            </p14:nvContentPartPr>
            <p14:xfrm>
              <a:off x="550710" y="4607490"/>
              <a:ext cx="109080" cy="84240"/>
            </p14:xfrm>
          </p:contentPart>
        </mc:Choice>
        <mc:Fallback xmlns="">
          <p:pic>
            <p:nvPicPr>
              <p:cNvPr id="64" name="墨迹 63">
                <a:extLst>
                  <a:ext uri="{FF2B5EF4-FFF2-40B4-BE49-F238E27FC236}">
                    <a16:creationId xmlns:a16="http://schemas.microsoft.com/office/drawing/2014/main" id="{56DB9914-F008-4988-BD84-C12AEEDBFB21}"/>
                  </a:ext>
                </a:extLst>
              </p:cNvPr>
              <p:cNvPicPr/>
              <p:nvPr/>
            </p:nvPicPr>
            <p:blipFill>
              <a:blip r:embed="rId117"/>
              <a:stretch>
                <a:fillRect/>
              </a:stretch>
            </p:blipFill>
            <p:spPr>
              <a:xfrm>
                <a:off x="532710" y="4589490"/>
                <a:ext cx="144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墨迹 64">
                <a:extLst>
                  <a:ext uri="{FF2B5EF4-FFF2-40B4-BE49-F238E27FC236}">
                    <a16:creationId xmlns:a16="http://schemas.microsoft.com/office/drawing/2014/main" id="{8E6018EB-82CC-4A20-9E20-0907D5A54656}"/>
                  </a:ext>
                </a:extLst>
              </p14:cNvPr>
              <p14:cNvContentPartPr/>
              <p14:nvPr/>
            </p14:nvContentPartPr>
            <p14:xfrm>
              <a:off x="745110" y="4397610"/>
              <a:ext cx="114120" cy="322200"/>
            </p14:xfrm>
          </p:contentPart>
        </mc:Choice>
        <mc:Fallback xmlns="">
          <p:pic>
            <p:nvPicPr>
              <p:cNvPr id="65" name="墨迹 64">
                <a:extLst>
                  <a:ext uri="{FF2B5EF4-FFF2-40B4-BE49-F238E27FC236}">
                    <a16:creationId xmlns:a16="http://schemas.microsoft.com/office/drawing/2014/main" id="{8E6018EB-82CC-4A20-9E20-0907D5A54656}"/>
                  </a:ext>
                </a:extLst>
              </p:cNvPr>
              <p:cNvPicPr/>
              <p:nvPr/>
            </p:nvPicPr>
            <p:blipFill>
              <a:blip r:embed="rId119"/>
              <a:stretch>
                <a:fillRect/>
              </a:stretch>
            </p:blipFill>
            <p:spPr>
              <a:xfrm>
                <a:off x="727110" y="4379610"/>
                <a:ext cx="1497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6" name="墨迹 65">
                <a:extLst>
                  <a:ext uri="{FF2B5EF4-FFF2-40B4-BE49-F238E27FC236}">
                    <a16:creationId xmlns:a16="http://schemas.microsoft.com/office/drawing/2014/main" id="{3C6A8DDD-6B24-4010-B42E-E8BF033BDEDB}"/>
                  </a:ext>
                </a:extLst>
              </p14:cNvPr>
              <p14:cNvContentPartPr/>
              <p14:nvPr/>
            </p14:nvContentPartPr>
            <p14:xfrm>
              <a:off x="875430" y="4442250"/>
              <a:ext cx="110880" cy="131760"/>
            </p14:xfrm>
          </p:contentPart>
        </mc:Choice>
        <mc:Fallback xmlns="">
          <p:pic>
            <p:nvPicPr>
              <p:cNvPr id="66" name="墨迹 65">
                <a:extLst>
                  <a:ext uri="{FF2B5EF4-FFF2-40B4-BE49-F238E27FC236}">
                    <a16:creationId xmlns:a16="http://schemas.microsoft.com/office/drawing/2014/main" id="{3C6A8DDD-6B24-4010-B42E-E8BF033BDEDB}"/>
                  </a:ext>
                </a:extLst>
              </p:cNvPr>
              <p:cNvPicPr/>
              <p:nvPr/>
            </p:nvPicPr>
            <p:blipFill>
              <a:blip r:embed="rId121"/>
              <a:stretch>
                <a:fillRect/>
              </a:stretch>
            </p:blipFill>
            <p:spPr>
              <a:xfrm>
                <a:off x="857430" y="4424610"/>
                <a:ext cx="146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7" name="墨迹 66">
                <a:extLst>
                  <a:ext uri="{FF2B5EF4-FFF2-40B4-BE49-F238E27FC236}">
                    <a16:creationId xmlns:a16="http://schemas.microsoft.com/office/drawing/2014/main" id="{3FAB9917-CEAC-4665-97C0-84E0338BFF5B}"/>
                  </a:ext>
                </a:extLst>
              </p14:cNvPr>
              <p14:cNvContentPartPr/>
              <p14:nvPr/>
            </p14:nvContentPartPr>
            <p14:xfrm>
              <a:off x="939510" y="4513890"/>
              <a:ext cx="37800" cy="267480"/>
            </p14:xfrm>
          </p:contentPart>
        </mc:Choice>
        <mc:Fallback xmlns="">
          <p:pic>
            <p:nvPicPr>
              <p:cNvPr id="67" name="墨迹 66">
                <a:extLst>
                  <a:ext uri="{FF2B5EF4-FFF2-40B4-BE49-F238E27FC236}">
                    <a16:creationId xmlns:a16="http://schemas.microsoft.com/office/drawing/2014/main" id="{3FAB9917-CEAC-4665-97C0-84E0338BFF5B}"/>
                  </a:ext>
                </a:extLst>
              </p:cNvPr>
              <p:cNvPicPr/>
              <p:nvPr/>
            </p:nvPicPr>
            <p:blipFill>
              <a:blip r:embed="rId123"/>
              <a:stretch>
                <a:fillRect/>
              </a:stretch>
            </p:blipFill>
            <p:spPr>
              <a:xfrm>
                <a:off x="921510" y="4496250"/>
                <a:ext cx="7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墨迹 67">
                <a:extLst>
                  <a:ext uri="{FF2B5EF4-FFF2-40B4-BE49-F238E27FC236}">
                    <a16:creationId xmlns:a16="http://schemas.microsoft.com/office/drawing/2014/main" id="{CA91BF0F-24AE-4748-9BB1-96E9664A01A1}"/>
                  </a:ext>
                </a:extLst>
              </p14:cNvPr>
              <p14:cNvContentPartPr/>
              <p14:nvPr/>
            </p14:nvContentPartPr>
            <p14:xfrm>
              <a:off x="939510" y="4579410"/>
              <a:ext cx="80640" cy="98640"/>
            </p14:xfrm>
          </p:contentPart>
        </mc:Choice>
        <mc:Fallback xmlns="">
          <p:pic>
            <p:nvPicPr>
              <p:cNvPr id="68" name="墨迹 67">
                <a:extLst>
                  <a:ext uri="{FF2B5EF4-FFF2-40B4-BE49-F238E27FC236}">
                    <a16:creationId xmlns:a16="http://schemas.microsoft.com/office/drawing/2014/main" id="{CA91BF0F-24AE-4748-9BB1-96E9664A01A1}"/>
                  </a:ext>
                </a:extLst>
              </p:cNvPr>
              <p:cNvPicPr/>
              <p:nvPr/>
            </p:nvPicPr>
            <p:blipFill>
              <a:blip r:embed="rId125"/>
              <a:stretch>
                <a:fillRect/>
              </a:stretch>
            </p:blipFill>
            <p:spPr>
              <a:xfrm>
                <a:off x="921870" y="4561770"/>
                <a:ext cx="116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墨迹 68">
                <a:extLst>
                  <a:ext uri="{FF2B5EF4-FFF2-40B4-BE49-F238E27FC236}">
                    <a16:creationId xmlns:a16="http://schemas.microsoft.com/office/drawing/2014/main" id="{E2EED6E8-ED4B-41CF-AFE5-2214375B881D}"/>
                  </a:ext>
                </a:extLst>
              </p14:cNvPr>
              <p14:cNvContentPartPr/>
              <p14:nvPr/>
            </p14:nvContentPartPr>
            <p14:xfrm>
              <a:off x="1117710" y="4504890"/>
              <a:ext cx="35640" cy="224640"/>
            </p14:xfrm>
          </p:contentPart>
        </mc:Choice>
        <mc:Fallback xmlns="">
          <p:pic>
            <p:nvPicPr>
              <p:cNvPr id="69" name="墨迹 68">
                <a:extLst>
                  <a:ext uri="{FF2B5EF4-FFF2-40B4-BE49-F238E27FC236}">
                    <a16:creationId xmlns:a16="http://schemas.microsoft.com/office/drawing/2014/main" id="{E2EED6E8-ED4B-41CF-AFE5-2214375B881D}"/>
                  </a:ext>
                </a:extLst>
              </p:cNvPr>
              <p:cNvPicPr/>
              <p:nvPr/>
            </p:nvPicPr>
            <p:blipFill>
              <a:blip r:embed="rId127"/>
              <a:stretch>
                <a:fillRect/>
              </a:stretch>
            </p:blipFill>
            <p:spPr>
              <a:xfrm>
                <a:off x="1099710" y="4487250"/>
                <a:ext cx="712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0" name="墨迹 69">
                <a:extLst>
                  <a:ext uri="{FF2B5EF4-FFF2-40B4-BE49-F238E27FC236}">
                    <a16:creationId xmlns:a16="http://schemas.microsoft.com/office/drawing/2014/main" id="{65BD3F68-BE8A-42F9-B5A5-595D6B8AB0FF}"/>
                  </a:ext>
                </a:extLst>
              </p14:cNvPr>
              <p14:cNvContentPartPr/>
              <p14:nvPr/>
            </p14:nvContentPartPr>
            <p14:xfrm>
              <a:off x="1218150" y="4436130"/>
              <a:ext cx="218520" cy="393480"/>
            </p14:xfrm>
          </p:contentPart>
        </mc:Choice>
        <mc:Fallback xmlns="">
          <p:pic>
            <p:nvPicPr>
              <p:cNvPr id="70" name="墨迹 69">
                <a:extLst>
                  <a:ext uri="{FF2B5EF4-FFF2-40B4-BE49-F238E27FC236}">
                    <a16:creationId xmlns:a16="http://schemas.microsoft.com/office/drawing/2014/main" id="{65BD3F68-BE8A-42F9-B5A5-595D6B8AB0FF}"/>
                  </a:ext>
                </a:extLst>
              </p:cNvPr>
              <p:cNvPicPr/>
              <p:nvPr/>
            </p:nvPicPr>
            <p:blipFill>
              <a:blip r:embed="rId129"/>
              <a:stretch>
                <a:fillRect/>
              </a:stretch>
            </p:blipFill>
            <p:spPr>
              <a:xfrm>
                <a:off x="1200510" y="4418490"/>
                <a:ext cx="254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1" name="墨迹 70">
                <a:extLst>
                  <a:ext uri="{FF2B5EF4-FFF2-40B4-BE49-F238E27FC236}">
                    <a16:creationId xmlns:a16="http://schemas.microsoft.com/office/drawing/2014/main" id="{C08E693A-D65A-43F2-82AC-9DA6B30D72DC}"/>
                  </a:ext>
                </a:extLst>
              </p14:cNvPr>
              <p14:cNvContentPartPr/>
              <p14:nvPr/>
            </p14:nvContentPartPr>
            <p14:xfrm>
              <a:off x="1183950" y="4534770"/>
              <a:ext cx="132120" cy="25920"/>
            </p14:xfrm>
          </p:contentPart>
        </mc:Choice>
        <mc:Fallback xmlns="">
          <p:pic>
            <p:nvPicPr>
              <p:cNvPr id="71" name="墨迹 70">
                <a:extLst>
                  <a:ext uri="{FF2B5EF4-FFF2-40B4-BE49-F238E27FC236}">
                    <a16:creationId xmlns:a16="http://schemas.microsoft.com/office/drawing/2014/main" id="{C08E693A-D65A-43F2-82AC-9DA6B30D72DC}"/>
                  </a:ext>
                </a:extLst>
              </p:cNvPr>
              <p:cNvPicPr/>
              <p:nvPr/>
            </p:nvPicPr>
            <p:blipFill>
              <a:blip r:embed="rId131"/>
              <a:stretch>
                <a:fillRect/>
              </a:stretch>
            </p:blipFill>
            <p:spPr>
              <a:xfrm>
                <a:off x="1165950" y="4516770"/>
                <a:ext cx="167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2" name="墨迹 71">
                <a:extLst>
                  <a:ext uri="{FF2B5EF4-FFF2-40B4-BE49-F238E27FC236}">
                    <a16:creationId xmlns:a16="http://schemas.microsoft.com/office/drawing/2014/main" id="{80F65000-6F63-4263-BCD3-0111EEB3012B}"/>
                  </a:ext>
                </a:extLst>
              </p14:cNvPr>
              <p14:cNvContentPartPr/>
              <p14:nvPr/>
            </p14:nvContentPartPr>
            <p14:xfrm>
              <a:off x="1161990" y="4610730"/>
              <a:ext cx="184680" cy="36000"/>
            </p14:xfrm>
          </p:contentPart>
        </mc:Choice>
        <mc:Fallback xmlns="">
          <p:pic>
            <p:nvPicPr>
              <p:cNvPr id="72" name="墨迹 71">
                <a:extLst>
                  <a:ext uri="{FF2B5EF4-FFF2-40B4-BE49-F238E27FC236}">
                    <a16:creationId xmlns:a16="http://schemas.microsoft.com/office/drawing/2014/main" id="{80F65000-6F63-4263-BCD3-0111EEB3012B}"/>
                  </a:ext>
                </a:extLst>
              </p:cNvPr>
              <p:cNvPicPr/>
              <p:nvPr/>
            </p:nvPicPr>
            <p:blipFill>
              <a:blip r:embed="rId133"/>
              <a:stretch>
                <a:fillRect/>
              </a:stretch>
            </p:blipFill>
            <p:spPr>
              <a:xfrm>
                <a:off x="1143990" y="4593090"/>
                <a:ext cx="2203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3" name="墨迹 72">
                <a:extLst>
                  <a:ext uri="{FF2B5EF4-FFF2-40B4-BE49-F238E27FC236}">
                    <a16:creationId xmlns:a16="http://schemas.microsoft.com/office/drawing/2014/main" id="{DA4C58DC-7EFA-42D9-940C-135A90700DDA}"/>
                  </a:ext>
                </a:extLst>
              </p14:cNvPr>
              <p14:cNvContentPartPr/>
              <p14:nvPr/>
            </p14:nvContentPartPr>
            <p14:xfrm>
              <a:off x="1197630" y="4497330"/>
              <a:ext cx="95040" cy="312480"/>
            </p14:xfrm>
          </p:contentPart>
        </mc:Choice>
        <mc:Fallback xmlns="">
          <p:pic>
            <p:nvPicPr>
              <p:cNvPr id="73" name="墨迹 72">
                <a:extLst>
                  <a:ext uri="{FF2B5EF4-FFF2-40B4-BE49-F238E27FC236}">
                    <a16:creationId xmlns:a16="http://schemas.microsoft.com/office/drawing/2014/main" id="{DA4C58DC-7EFA-42D9-940C-135A90700DDA}"/>
                  </a:ext>
                </a:extLst>
              </p:cNvPr>
              <p:cNvPicPr/>
              <p:nvPr/>
            </p:nvPicPr>
            <p:blipFill>
              <a:blip r:embed="rId135"/>
              <a:stretch>
                <a:fillRect/>
              </a:stretch>
            </p:blipFill>
            <p:spPr>
              <a:xfrm>
                <a:off x="1179630" y="4479690"/>
                <a:ext cx="130680" cy="348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1763713" y="188913"/>
            <a:ext cx="6477000"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Yeast</a:t>
            </a:r>
            <a:r>
              <a:rPr kumimoji="0" lang="en-US" altLang="zh-CN" sz="3600" b="1" i="0" u="none" strike="noStrike" kern="0" cap="none" spc="0" normalizeH="0" baseline="0" noProof="0">
                <a:ln>
                  <a:noFill/>
                </a:ln>
                <a:solidFill>
                  <a:srgbClr val="FFFF66"/>
                </a:solidFill>
                <a:effectLst>
                  <a:outerShdw blurRad="38100" dist="38100" dir="2700000" algn="tl">
                    <a:srgbClr val="C0C0C0"/>
                  </a:outerShdw>
                </a:effectLst>
                <a:uLnTx/>
                <a:uFillTx/>
                <a:latin typeface="+mj-lt"/>
                <a:ea typeface="+mj-ea"/>
                <a:cs typeface="+mj-cs"/>
              </a:rPr>
              <a:t> </a:t>
            </a:r>
            <a:r>
              <a:rPr kumimoji="0" lang="en-US" altLang="zh-CN" sz="3600" b="1" i="0" u="none" strike="noStrike" kern="0" cap="none" spc="0" normalizeH="0" baseline="0" noProof="0">
                <a:ln>
                  <a:noFill/>
                </a:ln>
                <a:solidFill>
                  <a:srgbClr val="FF0000"/>
                </a:solidFill>
                <a:effectLst>
                  <a:outerShdw blurRad="38100" dist="38100" dir="2700000" algn="tl">
                    <a:srgbClr val="C0C0C0"/>
                  </a:outerShdw>
                </a:effectLst>
                <a:uLnTx/>
                <a:uFillTx/>
                <a:latin typeface="+mj-lt"/>
                <a:ea typeface="+mj-ea"/>
                <a:cs typeface="+mj-cs"/>
              </a:rPr>
              <a:t>three</a:t>
            </a:r>
            <a:r>
              <a:rPr kumimoji="0" lang="en-US" altLang="zh-CN" sz="3600" b="1" i="0" u="none" strike="noStrike" kern="0" cap="none" spc="0" normalizeH="0" baseline="0" noProof="0">
                <a:ln>
                  <a:noFill/>
                </a:ln>
                <a:solidFill>
                  <a:srgbClr val="FFFF66"/>
                </a:solidFill>
                <a:effectLst>
                  <a:outerShdw blurRad="38100" dist="38100" dir="2700000" algn="tl">
                    <a:srgbClr val="C0C0C0"/>
                  </a:outerShdw>
                </a:effectLst>
                <a:uLnTx/>
                <a:uFillTx/>
                <a:latin typeface="+mj-lt"/>
                <a:ea typeface="+mj-ea"/>
                <a:cs typeface="+mj-cs"/>
              </a:rPr>
              <a:t> </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mj-cs"/>
              </a:rPr>
              <a:t>hybrid system</a:t>
            </a:r>
          </a:p>
        </p:txBody>
      </p:sp>
      <p:sp>
        <p:nvSpPr>
          <p:cNvPr id="870403" name="Rectangle 3"/>
          <p:cNvSpPr>
            <a:spLocks noGrp="1" noChangeArrowheads="1"/>
          </p:cNvSpPr>
          <p:nvPr>
            <p:ph idx="1"/>
          </p:nvPr>
        </p:nvSpPr>
        <p:spPr>
          <a:xfrm>
            <a:off x="1331913" y="981075"/>
            <a:ext cx="7413625" cy="49704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Founded by SenGupta</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a:pP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Main characters</a:t>
            </a:r>
            <a:r>
              <a:rPr kumimoji="0" lang="zh-CN" altLang="en-US"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there are no direct interaction between X and Y, their interaction is mediated by the exist of the third molecule </a:t>
            </a:r>
            <a:r>
              <a:rPr kumimoji="0" lang="en-US" altLang="zh-CN" sz="2800" b="0" i="0" u="none" strike="noStrike" kern="0" cap="none" spc="0" normalizeH="0" baseline="0" noProof="0">
                <a:ln>
                  <a:noFill/>
                </a:ln>
                <a:solidFill>
                  <a:schemeClr val="tx1"/>
                </a:solidFill>
                <a:effectLst>
                  <a:outerShdw blurRad="38100" dist="38100" dir="2700000" algn="tl">
                    <a:srgbClr val="C0C0C0"/>
                  </a:outerShdw>
                </a:effectLst>
                <a:uLnTx/>
                <a:uFillTx/>
                <a:cs typeface="Arial" panose="020B0604020202020204" pitchFamily="34" charset="0"/>
              </a:rPr>
              <a:t>A</a:t>
            </a:r>
          </a:p>
        </p:txBody>
      </p:sp>
      <p:pic>
        <p:nvPicPr>
          <p:cNvPr id="870404" name="Picture 4"/>
          <p:cNvPicPr>
            <a:picLocks noChangeAspect="1"/>
          </p:cNvPicPr>
          <p:nvPr/>
        </p:nvPicPr>
        <p:blipFill>
          <a:blip r:embed="rId3"/>
          <a:stretch>
            <a:fillRect/>
          </a:stretch>
        </p:blipFill>
        <p:spPr>
          <a:xfrm>
            <a:off x="4321175" y="3306763"/>
            <a:ext cx="4822825" cy="3551237"/>
          </a:xfrm>
          <a:prstGeom prst="rect">
            <a:avLst/>
          </a:prstGeom>
          <a:noFill/>
          <a:ln w="9525">
            <a:noFill/>
          </a:ln>
        </p:spPr>
      </p:pic>
      <p:sp>
        <p:nvSpPr>
          <p:cNvPr id="870405" name="Text Box 5"/>
          <p:cNvSpPr txBox="1"/>
          <p:nvPr/>
        </p:nvSpPr>
        <p:spPr>
          <a:xfrm>
            <a:off x="900113" y="3573463"/>
            <a:ext cx="3403600" cy="2647950"/>
          </a:xfrm>
          <a:prstGeom prst="rect">
            <a:avLst/>
          </a:prstGeom>
          <a:noFill/>
          <a:ln w="9525">
            <a:noFill/>
          </a:ln>
        </p:spPr>
        <p:txBody>
          <a:bodyPr anchor="t">
            <a:spAutoFit/>
          </a:bodyPr>
          <a:lstStyle/>
          <a:p>
            <a:pPr>
              <a:spcBef>
                <a:spcPct val="20000"/>
              </a:spcBef>
              <a:buSzPct val="85000"/>
              <a:buFont typeface="Wingdings" panose="05000000000000000000" pitchFamily="2" charset="2"/>
              <a:buChar char="v"/>
            </a:pPr>
            <a:r>
              <a:rPr lang="en-US" altLang="zh-CN" sz="2400" b="1" dirty="0">
                <a:latin typeface="Arial" panose="020B0604020202020204" pitchFamily="34" charset="0"/>
                <a:ea typeface="宋体" panose="02010600030101010101" pitchFamily="2" charset="-122"/>
              </a:rPr>
              <a:t>Aim</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study the interaction among two proteins and a third molecule which could be protein, RNA or small molecule</a:t>
            </a:r>
          </a:p>
          <a:p>
            <a:endParaRPr lang="en-US" altLang="zh-CN" sz="2400" b="1" dirty="0">
              <a:latin typeface="Arial" panose="020B0604020202020204" pitchFamily="34" charset="0"/>
              <a:ea typeface="宋体" panose="02010600030101010101" pitchFamily="2" charset="-122"/>
            </a:endParaRPr>
          </a:p>
        </p:txBody>
      </p:sp>
      <p:grpSp>
        <p:nvGrpSpPr>
          <p:cNvPr id="5" name="组合 4">
            <a:extLst>
              <a:ext uri="{FF2B5EF4-FFF2-40B4-BE49-F238E27FC236}">
                <a16:creationId xmlns:a16="http://schemas.microsoft.com/office/drawing/2014/main" id="{E7A318E5-4DA4-4E9A-BE34-A664361CE699}"/>
              </a:ext>
            </a:extLst>
          </p:cNvPr>
          <p:cNvGrpSpPr/>
          <p:nvPr/>
        </p:nvGrpSpPr>
        <p:grpSpPr>
          <a:xfrm>
            <a:off x="1011150" y="4661850"/>
            <a:ext cx="2784960" cy="163800"/>
            <a:chOff x="1011150" y="4661850"/>
            <a:chExt cx="2784960" cy="16380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B5438E7-E9E6-4B4C-85D3-6865F881D455}"/>
                    </a:ext>
                  </a:extLst>
                </p14:cNvPr>
                <p14:cNvContentPartPr/>
                <p14:nvPr/>
              </p14:nvContentPartPr>
              <p14:xfrm>
                <a:off x="1011150" y="4661850"/>
                <a:ext cx="1535760" cy="163800"/>
              </p14:xfrm>
            </p:contentPart>
          </mc:Choice>
          <mc:Fallback xmlns="">
            <p:pic>
              <p:nvPicPr>
                <p:cNvPr id="2" name="墨迹 1">
                  <a:extLst>
                    <a:ext uri="{FF2B5EF4-FFF2-40B4-BE49-F238E27FC236}">
                      <a16:creationId xmlns:a16="http://schemas.microsoft.com/office/drawing/2014/main" id="{6B5438E7-E9E6-4B4C-85D3-6865F881D455}"/>
                    </a:ext>
                  </a:extLst>
                </p:cNvPr>
                <p:cNvPicPr/>
                <p:nvPr/>
              </p:nvPicPr>
              <p:blipFill>
                <a:blip r:embed="rId5"/>
                <a:stretch>
                  <a:fillRect/>
                </a:stretch>
              </p:blipFill>
              <p:spPr>
                <a:xfrm>
                  <a:off x="993510" y="4643850"/>
                  <a:ext cx="1571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A4A69711-BEB3-4194-93D8-9089254A1BC4}"/>
                    </a:ext>
                  </a:extLst>
                </p14:cNvPr>
                <p14:cNvContentPartPr/>
                <p14:nvPr/>
              </p14:nvContentPartPr>
              <p14:xfrm>
                <a:off x="3461310" y="4685250"/>
                <a:ext cx="334800" cy="75240"/>
              </p14:xfrm>
            </p:contentPart>
          </mc:Choice>
          <mc:Fallback xmlns="">
            <p:pic>
              <p:nvPicPr>
                <p:cNvPr id="3" name="墨迹 2">
                  <a:extLst>
                    <a:ext uri="{FF2B5EF4-FFF2-40B4-BE49-F238E27FC236}">
                      <a16:creationId xmlns:a16="http://schemas.microsoft.com/office/drawing/2014/main" id="{A4A69711-BEB3-4194-93D8-9089254A1BC4}"/>
                    </a:ext>
                  </a:extLst>
                </p:cNvPr>
                <p:cNvPicPr/>
                <p:nvPr/>
              </p:nvPicPr>
              <p:blipFill>
                <a:blip r:embed="rId7"/>
                <a:stretch>
                  <a:fillRect/>
                </a:stretch>
              </p:blipFill>
              <p:spPr>
                <a:xfrm>
                  <a:off x="3443670" y="4667610"/>
                  <a:ext cx="370440" cy="11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3449180B-C648-4110-9897-556FE6C3BE09}"/>
                  </a:ext>
                </a:extLst>
              </p14:cNvPr>
              <p14:cNvContentPartPr/>
              <p14:nvPr/>
            </p14:nvContentPartPr>
            <p14:xfrm>
              <a:off x="1076310" y="5025090"/>
              <a:ext cx="1669320" cy="87840"/>
            </p14:xfrm>
          </p:contentPart>
        </mc:Choice>
        <mc:Fallback xmlns="">
          <p:pic>
            <p:nvPicPr>
              <p:cNvPr id="4" name="墨迹 3">
                <a:extLst>
                  <a:ext uri="{FF2B5EF4-FFF2-40B4-BE49-F238E27FC236}">
                    <a16:creationId xmlns:a16="http://schemas.microsoft.com/office/drawing/2014/main" id="{3449180B-C648-4110-9897-556FE6C3BE09}"/>
                  </a:ext>
                </a:extLst>
              </p:cNvPr>
              <p:cNvPicPr/>
              <p:nvPr/>
            </p:nvPicPr>
            <p:blipFill>
              <a:blip r:embed="rId9"/>
              <a:stretch>
                <a:fillRect/>
              </a:stretch>
            </p:blipFill>
            <p:spPr>
              <a:xfrm>
                <a:off x="1058310" y="5007090"/>
                <a:ext cx="1704960" cy="123480"/>
              </a:xfrm>
              <a:prstGeom prst="rect">
                <a:avLst/>
              </a:prstGeom>
            </p:spPr>
          </p:pic>
        </mc:Fallback>
      </mc:AlternateContent>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0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704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7040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2"/>
          <p:cNvSpPr txBox="1"/>
          <p:nvPr/>
        </p:nvSpPr>
        <p:spPr>
          <a:xfrm>
            <a:off x="1368425" y="0"/>
            <a:ext cx="7775575" cy="1676400"/>
          </a:xfrm>
          <a:prstGeom prst="rect">
            <a:avLst/>
          </a:prstGeom>
          <a:noFill/>
          <a:ln w="9525">
            <a:noFill/>
          </a:ln>
        </p:spPr>
        <p:txBody>
          <a:bodyPr anchor="t">
            <a:spAutoFit/>
          </a:bodyPr>
          <a:lstStyle/>
          <a:p>
            <a:r>
              <a:rPr lang="en-GB" altLang="zh-CN" sz="2800" b="1" dirty="0">
                <a:solidFill>
                  <a:srgbClr val="FF0000"/>
                </a:solidFill>
                <a:latin typeface="Arial" panose="020B0604020202020204" pitchFamily="34" charset="0"/>
                <a:ea typeface="宋体" panose="02010600030101010101" pitchFamily="2" charset="-122"/>
              </a:rPr>
              <a:t>Yeast three hybrid system</a:t>
            </a:r>
          </a:p>
          <a:p>
            <a:endParaRPr lang="en-GB" altLang="zh-CN" sz="2800" b="1" dirty="0">
              <a:solidFill>
                <a:srgbClr val="FF0000"/>
              </a:solidFill>
              <a:latin typeface="Arial" panose="020B0604020202020204" pitchFamily="34" charset="0"/>
              <a:ea typeface="宋体" panose="02010600030101010101" pitchFamily="2" charset="-122"/>
            </a:endParaRPr>
          </a:p>
          <a:p>
            <a:r>
              <a:rPr lang="en-GB" altLang="zh-CN" sz="2400" b="1" dirty="0">
                <a:latin typeface="Arial" panose="020B0604020202020204" pitchFamily="34" charset="0"/>
                <a:ea typeface="宋体" panose="02010600030101010101" pitchFamily="2" charset="-122"/>
              </a:rPr>
              <a:t>- interaction is dependent on phosphorylation of bait: </a:t>
            </a:r>
            <a:r>
              <a:rPr lang="en-GB" altLang="zh-CN" sz="2400" b="1" dirty="0">
                <a:solidFill>
                  <a:srgbClr val="0000CC"/>
                </a:solidFill>
                <a:latin typeface="Arial" panose="020B0604020202020204" pitchFamily="34" charset="0"/>
                <a:ea typeface="宋体" panose="02010600030101010101" pitchFamily="2" charset="-122"/>
              </a:rPr>
              <a:t>co-expression of  tyrosine kinase Lck</a:t>
            </a:r>
            <a:endParaRPr lang="zh-CN" altLang="en-GB" sz="2800" dirty="0">
              <a:solidFill>
                <a:srgbClr val="0000CC"/>
              </a:solidFill>
              <a:latin typeface="Arial" panose="020B0604020202020204" pitchFamily="34" charset="0"/>
              <a:ea typeface="宋体" panose="02010600030101010101" pitchFamily="2" charset="-122"/>
            </a:endParaRPr>
          </a:p>
        </p:txBody>
      </p:sp>
      <p:sp>
        <p:nvSpPr>
          <p:cNvPr id="89090" name="Text Box 12"/>
          <p:cNvSpPr txBox="1"/>
          <p:nvPr/>
        </p:nvSpPr>
        <p:spPr>
          <a:xfrm>
            <a:off x="3209925" y="2292350"/>
            <a:ext cx="754063" cy="457200"/>
          </a:xfrm>
          <a:prstGeom prst="rect">
            <a:avLst/>
          </a:prstGeom>
          <a:noFill/>
          <a:ln w="9525">
            <a:noFill/>
          </a:ln>
        </p:spPr>
        <p:txBody>
          <a:bodyPr anchor="t">
            <a:spAutoFit/>
          </a:bodyPr>
          <a:lstStyle/>
          <a:p>
            <a:endParaRPr lang="zh-CN" altLang="zh-CN" sz="2400" b="1" dirty="0">
              <a:latin typeface="Arial" panose="020B0604020202020204" pitchFamily="34" charset="0"/>
              <a:ea typeface="宋体" panose="02010600030101010101" pitchFamily="2" charset="-122"/>
            </a:endParaRPr>
          </a:p>
        </p:txBody>
      </p:sp>
      <p:grpSp>
        <p:nvGrpSpPr>
          <p:cNvPr id="89091" name="Group 41"/>
          <p:cNvGrpSpPr/>
          <p:nvPr/>
        </p:nvGrpSpPr>
        <p:grpSpPr>
          <a:xfrm>
            <a:off x="1684338" y="1700213"/>
            <a:ext cx="6127750" cy="844550"/>
            <a:chOff x="975" y="1117"/>
            <a:chExt cx="3860" cy="532"/>
          </a:xfrm>
        </p:grpSpPr>
        <p:sp>
          <p:nvSpPr>
            <p:cNvPr id="89092" name="Line 4"/>
            <p:cNvSpPr/>
            <p:nvPr/>
          </p:nvSpPr>
          <p:spPr>
            <a:xfrm>
              <a:off x="975" y="1545"/>
              <a:ext cx="1098" cy="0"/>
            </a:xfrm>
            <a:prstGeom prst="line">
              <a:avLst/>
            </a:prstGeom>
            <a:ln w="38100" cap="flat" cmpd="sng">
              <a:solidFill>
                <a:schemeClr val="tx1"/>
              </a:solidFill>
              <a:prstDash val="solid"/>
              <a:round/>
              <a:headEnd type="none" w="med" len="med"/>
              <a:tailEnd type="none" w="med" len="med"/>
            </a:ln>
          </p:spPr>
        </p:sp>
        <p:sp>
          <p:nvSpPr>
            <p:cNvPr id="89093" name="Rectangle 5"/>
            <p:cNvSpPr/>
            <p:nvPr/>
          </p:nvSpPr>
          <p:spPr>
            <a:xfrm>
              <a:off x="1002" y="1320"/>
              <a:ext cx="267" cy="2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89094" name="Oval 6"/>
            <p:cNvSpPr/>
            <p:nvPr/>
          </p:nvSpPr>
          <p:spPr>
            <a:xfrm>
              <a:off x="1791" y="1162"/>
              <a:ext cx="375" cy="163"/>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89095" name="Line 7"/>
            <p:cNvSpPr/>
            <p:nvPr/>
          </p:nvSpPr>
          <p:spPr>
            <a:xfrm>
              <a:off x="2175" y="1416"/>
              <a:ext cx="296" cy="0"/>
            </a:xfrm>
            <a:prstGeom prst="line">
              <a:avLst/>
            </a:prstGeom>
            <a:ln w="38100" cap="flat" cmpd="sng">
              <a:solidFill>
                <a:schemeClr val="tx1"/>
              </a:solidFill>
              <a:prstDash val="solid"/>
              <a:round/>
              <a:headEnd type="none" w="med" len="med"/>
              <a:tailEnd type="triangle" w="med" len="med"/>
            </a:ln>
          </p:spPr>
        </p:sp>
        <p:sp>
          <p:nvSpPr>
            <p:cNvPr id="89096" name="Text Box 8"/>
            <p:cNvSpPr txBox="1"/>
            <p:nvPr/>
          </p:nvSpPr>
          <p:spPr>
            <a:xfrm>
              <a:off x="2430" y="1361"/>
              <a:ext cx="116" cy="288"/>
            </a:xfrm>
            <a:prstGeom prst="rect">
              <a:avLst/>
            </a:prstGeom>
            <a:noFill/>
            <a:ln w="9525">
              <a:noFill/>
            </a:ln>
          </p:spPr>
          <p:txBody>
            <a:bodyPr wrap="none" anchor="t">
              <a:spAutoFit/>
            </a:bodyPr>
            <a:lstStyle/>
            <a:p>
              <a:endParaRPr lang="zh-CN" altLang="zh-CN" sz="2400" dirty="0">
                <a:latin typeface="Arial" panose="020B0604020202020204" pitchFamily="34" charset="0"/>
                <a:ea typeface="宋体" panose="02010600030101010101" pitchFamily="2" charset="-122"/>
              </a:endParaRPr>
            </a:p>
          </p:txBody>
        </p:sp>
        <p:sp>
          <p:nvSpPr>
            <p:cNvPr id="89097" name="Rectangle 9"/>
            <p:cNvSpPr/>
            <p:nvPr/>
          </p:nvSpPr>
          <p:spPr>
            <a:xfrm>
              <a:off x="1002" y="1219"/>
              <a:ext cx="267" cy="101"/>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chemeClr val="bg1"/>
                </a:solidFill>
                <a:latin typeface="Arial" panose="020B0604020202020204" pitchFamily="34" charset="0"/>
                <a:ea typeface="宋体" panose="02010600030101010101" pitchFamily="2" charset="-122"/>
              </a:endParaRPr>
            </a:p>
          </p:txBody>
        </p:sp>
        <p:sp>
          <p:nvSpPr>
            <p:cNvPr id="89098" name="Oval 10"/>
            <p:cNvSpPr/>
            <p:nvPr/>
          </p:nvSpPr>
          <p:spPr>
            <a:xfrm>
              <a:off x="1474" y="1162"/>
              <a:ext cx="322" cy="143"/>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89099" name="Rectangle 11"/>
            <p:cNvSpPr/>
            <p:nvPr/>
          </p:nvSpPr>
          <p:spPr>
            <a:xfrm>
              <a:off x="2073" y="1484"/>
              <a:ext cx="1446" cy="122"/>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89100" name="Text Box 13"/>
            <p:cNvSpPr txBox="1"/>
            <p:nvPr/>
          </p:nvSpPr>
          <p:spPr>
            <a:xfrm>
              <a:off x="1215" y="1117"/>
              <a:ext cx="308" cy="231"/>
            </a:xfrm>
            <a:prstGeom prst="rect">
              <a:avLst/>
            </a:prstGeom>
            <a:noFill/>
            <a:ln w="9525">
              <a:noFill/>
            </a:ln>
          </p:spPr>
          <p:txBody>
            <a:bodyPr wrap="none" anchor="t">
              <a:spAutoFit/>
            </a:bodyPr>
            <a:lstStyle/>
            <a:p>
              <a:r>
                <a:rPr lang="en-GB" altLang="zh-CN" b="1" dirty="0">
                  <a:latin typeface="Arial" panose="020B0604020202020204" pitchFamily="34" charset="0"/>
                  <a:ea typeface="宋体" panose="02010600030101010101" pitchFamily="2" charset="-122"/>
                </a:rPr>
                <a:t>PY</a:t>
              </a:r>
            </a:p>
          </p:txBody>
        </p:sp>
        <p:sp>
          <p:nvSpPr>
            <p:cNvPr id="89101" name="Text Box 36"/>
            <p:cNvSpPr txBox="1"/>
            <p:nvPr/>
          </p:nvSpPr>
          <p:spPr>
            <a:xfrm>
              <a:off x="3742" y="1298"/>
              <a:ext cx="1093" cy="250"/>
            </a:xfrm>
            <a:prstGeom prst="rect">
              <a:avLst/>
            </a:prstGeom>
            <a:noFill/>
            <a:ln w="9525">
              <a:noFill/>
            </a:ln>
          </p:spPr>
          <p:txBody>
            <a:bodyPr wrap="none" anchor="t">
              <a:spAutoFit/>
            </a:bodyPr>
            <a:lstStyle/>
            <a:p>
              <a:r>
                <a:rPr lang="en-GB" altLang="zh-CN" sz="2000" b="1" dirty="0">
                  <a:solidFill>
                    <a:srgbClr val="FF3300"/>
                  </a:solidFill>
                  <a:latin typeface="Arial" panose="020B0604020202020204" pitchFamily="34" charset="0"/>
                  <a:ea typeface="宋体" panose="02010600030101010101" pitchFamily="2" charset="-122"/>
                </a:rPr>
                <a:t>transcription</a:t>
              </a:r>
            </a:p>
          </p:txBody>
        </p:sp>
      </p:grpSp>
      <p:pic>
        <p:nvPicPr>
          <p:cNvPr id="872488" name="Picture 40" descr="Image16"/>
          <p:cNvPicPr>
            <a:picLocks noChangeAspect="1"/>
          </p:cNvPicPr>
          <p:nvPr/>
        </p:nvPicPr>
        <p:blipFill>
          <a:blip r:embed="rId3"/>
          <a:stretch>
            <a:fillRect/>
          </a:stretch>
        </p:blipFill>
        <p:spPr>
          <a:xfrm>
            <a:off x="2411413" y="2708275"/>
            <a:ext cx="3494087" cy="3705225"/>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2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4"/>
          <p:cNvSpPr/>
          <p:nvPr/>
        </p:nvSpPr>
        <p:spPr>
          <a:xfrm>
            <a:off x="1187450" y="115888"/>
            <a:ext cx="8066088" cy="457200"/>
          </a:xfrm>
          <a:prstGeom prst="rect">
            <a:avLst/>
          </a:prstGeom>
          <a:noFill/>
          <a:ln w="9525">
            <a:noFill/>
          </a:ln>
        </p:spPr>
        <p:txBody>
          <a:bodyPr anchor="t">
            <a:spAutoFit/>
          </a:bodyPr>
          <a:lstStyle/>
          <a:p>
            <a:r>
              <a:rPr lang="zh-CN" altLang="en-GB" sz="2400" b="1" dirty="0">
                <a:latin typeface="Arial" panose="020B0604020202020204" pitchFamily="34" charset="0"/>
                <a:ea typeface="宋体" panose="02010600030101010101" pitchFamily="2" charset="-122"/>
              </a:rPr>
              <a:t>- </a:t>
            </a:r>
            <a:r>
              <a:rPr lang="en-GB" altLang="zh-CN" sz="2400" b="1" dirty="0">
                <a:latin typeface="Arial" panose="020B0604020202020204" pitchFamily="34" charset="0"/>
                <a:ea typeface="宋体" panose="02010600030101010101" pitchFamily="2" charset="-122"/>
              </a:rPr>
              <a:t>interaction is dependent on presence of </a:t>
            </a:r>
            <a:r>
              <a:rPr lang="en-GB" altLang="zh-CN" sz="2400" b="1" dirty="0">
                <a:solidFill>
                  <a:srgbClr val="0000CC"/>
                </a:solidFill>
                <a:latin typeface="Arial" panose="020B0604020202020204" pitchFamily="34" charset="0"/>
                <a:ea typeface="宋体" panose="02010600030101010101" pitchFamily="2" charset="-122"/>
              </a:rPr>
              <a:t>third protein</a:t>
            </a:r>
          </a:p>
        </p:txBody>
      </p:sp>
      <p:grpSp>
        <p:nvGrpSpPr>
          <p:cNvPr id="91138" name="Group 15"/>
          <p:cNvGrpSpPr/>
          <p:nvPr/>
        </p:nvGrpSpPr>
        <p:grpSpPr>
          <a:xfrm>
            <a:off x="1470025" y="887413"/>
            <a:ext cx="4038600" cy="1082675"/>
            <a:chOff x="432" y="2304"/>
            <a:chExt cx="2544" cy="682"/>
          </a:xfrm>
        </p:grpSpPr>
        <p:sp>
          <p:nvSpPr>
            <p:cNvPr id="91139" name="Line 16"/>
            <p:cNvSpPr/>
            <p:nvPr/>
          </p:nvSpPr>
          <p:spPr>
            <a:xfrm>
              <a:off x="432" y="2822"/>
              <a:ext cx="1098" cy="0"/>
            </a:xfrm>
            <a:prstGeom prst="line">
              <a:avLst/>
            </a:prstGeom>
            <a:ln w="38100" cap="flat" cmpd="sng">
              <a:solidFill>
                <a:schemeClr val="tx1"/>
              </a:solidFill>
              <a:prstDash val="solid"/>
              <a:round/>
              <a:headEnd type="none" w="med" len="med"/>
              <a:tailEnd type="none" w="med" len="med"/>
            </a:ln>
          </p:spPr>
        </p:sp>
        <p:sp>
          <p:nvSpPr>
            <p:cNvPr id="91140" name="Rectangle 17"/>
            <p:cNvSpPr/>
            <p:nvPr/>
          </p:nvSpPr>
          <p:spPr>
            <a:xfrm>
              <a:off x="459" y="2546"/>
              <a:ext cx="267" cy="27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91141" name="Oval 18"/>
            <p:cNvSpPr/>
            <p:nvPr/>
          </p:nvSpPr>
          <p:spPr>
            <a:xfrm>
              <a:off x="1248" y="2352"/>
              <a:ext cx="375" cy="2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91142" name="Line 19"/>
            <p:cNvSpPr/>
            <p:nvPr/>
          </p:nvSpPr>
          <p:spPr>
            <a:xfrm>
              <a:off x="1632" y="2663"/>
              <a:ext cx="296" cy="0"/>
            </a:xfrm>
            <a:prstGeom prst="line">
              <a:avLst/>
            </a:prstGeom>
            <a:ln w="38100" cap="flat" cmpd="sng">
              <a:solidFill>
                <a:schemeClr val="tx1"/>
              </a:solidFill>
              <a:prstDash val="solid"/>
              <a:round/>
              <a:headEnd type="none" w="med" len="med"/>
              <a:tailEnd type="triangle" w="med" len="med"/>
            </a:ln>
          </p:spPr>
        </p:sp>
        <p:sp>
          <p:nvSpPr>
            <p:cNvPr id="91143" name="Text Box 20"/>
            <p:cNvSpPr txBox="1"/>
            <p:nvPr/>
          </p:nvSpPr>
          <p:spPr>
            <a:xfrm>
              <a:off x="1887" y="2597"/>
              <a:ext cx="116" cy="288"/>
            </a:xfrm>
            <a:prstGeom prst="rect">
              <a:avLst/>
            </a:prstGeom>
            <a:noFill/>
            <a:ln w="9525">
              <a:noFill/>
            </a:ln>
          </p:spPr>
          <p:txBody>
            <a:bodyPr wrap="none" anchor="t">
              <a:spAutoFit/>
            </a:bodyPr>
            <a:lstStyle/>
            <a:p>
              <a:endParaRPr lang="zh-CN" altLang="zh-CN" sz="2400" dirty="0">
                <a:latin typeface="Arial" panose="020B0604020202020204" pitchFamily="34" charset="0"/>
                <a:ea typeface="宋体" panose="02010600030101010101" pitchFamily="2" charset="-122"/>
              </a:endParaRPr>
            </a:p>
          </p:txBody>
        </p:sp>
        <p:sp>
          <p:nvSpPr>
            <p:cNvPr id="91144" name="Rectangle 21"/>
            <p:cNvSpPr/>
            <p:nvPr/>
          </p:nvSpPr>
          <p:spPr>
            <a:xfrm>
              <a:off x="459" y="2422"/>
              <a:ext cx="267" cy="12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chemeClr val="bg1"/>
                </a:solidFill>
                <a:latin typeface="Arial" panose="020B0604020202020204" pitchFamily="34" charset="0"/>
                <a:ea typeface="宋体" panose="02010600030101010101" pitchFamily="2" charset="-122"/>
              </a:endParaRPr>
            </a:p>
          </p:txBody>
        </p:sp>
        <p:sp>
          <p:nvSpPr>
            <p:cNvPr id="91145" name="Oval 22"/>
            <p:cNvSpPr/>
            <p:nvPr/>
          </p:nvSpPr>
          <p:spPr>
            <a:xfrm>
              <a:off x="926" y="2377"/>
              <a:ext cx="322" cy="17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91146" name="Rectangle 23"/>
            <p:cNvSpPr/>
            <p:nvPr/>
          </p:nvSpPr>
          <p:spPr>
            <a:xfrm>
              <a:off x="1530" y="2748"/>
              <a:ext cx="1446" cy="149"/>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91147" name="Text Box 24"/>
            <p:cNvSpPr txBox="1"/>
            <p:nvPr/>
          </p:nvSpPr>
          <p:spPr>
            <a:xfrm>
              <a:off x="1479" y="2698"/>
              <a:ext cx="475" cy="288"/>
            </a:xfrm>
            <a:prstGeom prst="rect">
              <a:avLst/>
            </a:prstGeom>
            <a:noFill/>
            <a:ln w="9525">
              <a:noFill/>
            </a:ln>
          </p:spPr>
          <p:txBody>
            <a:bodyPr anchor="t">
              <a:spAutoFit/>
            </a:bodyPr>
            <a:lstStyle/>
            <a:p>
              <a:endParaRPr lang="zh-CN" altLang="zh-CN" sz="2400" b="1" dirty="0">
                <a:latin typeface="Arial" panose="020B0604020202020204" pitchFamily="34" charset="0"/>
                <a:ea typeface="宋体" panose="02010600030101010101" pitchFamily="2" charset="-122"/>
              </a:endParaRPr>
            </a:p>
          </p:txBody>
        </p:sp>
        <p:sp>
          <p:nvSpPr>
            <p:cNvPr id="91148" name="AutoShape 25"/>
            <p:cNvSpPr/>
            <p:nvPr/>
          </p:nvSpPr>
          <p:spPr>
            <a:xfrm rot="-5285926">
              <a:off x="672" y="2400"/>
              <a:ext cx="384" cy="192"/>
            </a:xfrm>
            <a:prstGeom prst="flowChartPunchedTape">
              <a:avLst/>
            </a:prstGeom>
            <a:solidFill>
              <a:srgbClr val="FFFF00"/>
            </a:solidFill>
            <a:ln w="38100"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sp>
        <p:nvSpPr>
          <p:cNvPr id="91149" name="Rectangle 27"/>
          <p:cNvSpPr/>
          <p:nvPr/>
        </p:nvSpPr>
        <p:spPr>
          <a:xfrm>
            <a:off x="5795963" y="1390650"/>
            <a:ext cx="2046287" cy="457200"/>
          </a:xfrm>
          <a:prstGeom prst="rect">
            <a:avLst/>
          </a:prstGeom>
          <a:noFill/>
          <a:ln w="9525">
            <a:noFill/>
          </a:ln>
        </p:spPr>
        <p:txBody>
          <a:bodyPr wrap="none" anchor="t">
            <a:spAutoFit/>
          </a:bodyPr>
          <a:lstStyle/>
          <a:p>
            <a:r>
              <a:rPr lang="en-GB" altLang="zh-CN" sz="2400" b="1" dirty="0">
                <a:solidFill>
                  <a:srgbClr val="FF3300"/>
                </a:solidFill>
                <a:latin typeface="Arial" panose="020B0604020202020204" pitchFamily="34" charset="0"/>
                <a:ea typeface="宋体" panose="02010600030101010101" pitchFamily="2" charset="-122"/>
              </a:rPr>
              <a:t>transcription</a:t>
            </a:r>
          </a:p>
        </p:txBody>
      </p:sp>
      <p:pic>
        <p:nvPicPr>
          <p:cNvPr id="920606" name="Picture 30" descr="Image17"/>
          <p:cNvPicPr>
            <a:picLocks noChangeAspect="1"/>
          </p:cNvPicPr>
          <p:nvPr/>
        </p:nvPicPr>
        <p:blipFill>
          <a:blip r:embed="rId2"/>
          <a:stretch>
            <a:fillRect/>
          </a:stretch>
        </p:blipFill>
        <p:spPr>
          <a:xfrm>
            <a:off x="2555875" y="2276475"/>
            <a:ext cx="3449638" cy="4319588"/>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0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3" descr="50da81cb39dbb6fd38a6bbd80f24ab18962b374a"/>
          <p:cNvPicPr>
            <a:picLocks noGrp="1" noChangeAspect="1"/>
          </p:cNvPicPr>
          <p:nvPr>
            <p:ph idx="1"/>
          </p:nvPr>
        </p:nvPicPr>
        <p:blipFill>
          <a:blip r:embed="rId2"/>
          <a:stretch>
            <a:fillRect/>
          </a:stretch>
        </p:blipFill>
        <p:spPr>
          <a:xfrm>
            <a:off x="4870450" y="3546475"/>
            <a:ext cx="3940175" cy="2724150"/>
          </a:xfrm>
        </p:spPr>
      </p:pic>
      <p:pic>
        <p:nvPicPr>
          <p:cNvPr id="11267" name="图片 4"/>
          <p:cNvPicPr>
            <a:picLocks noChangeAspect="1"/>
          </p:cNvPicPr>
          <p:nvPr/>
        </p:nvPicPr>
        <p:blipFill>
          <a:blip r:embed="rId3"/>
          <a:stretch>
            <a:fillRect/>
          </a:stretch>
        </p:blipFill>
        <p:spPr>
          <a:xfrm>
            <a:off x="107950" y="3546475"/>
            <a:ext cx="4564063" cy="2784475"/>
          </a:xfrm>
          <a:prstGeom prst="rect">
            <a:avLst/>
          </a:prstGeom>
          <a:noFill/>
          <a:ln w="9525">
            <a:noFill/>
          </a:ln>
        </p:spPr>
      </p:pic>
      <p:sp>
        <p:nvSpPr>
          <p:cNvPr id="11268" name="文本框 5"/>
          <p:cNvSpPr txBox="1"/>
          <p:nvPr/>
        </p:nvSpPr>
        <p:spPr>
          <a:xfrm>
            <a:off x="5564188" y="6389688"/>
            <a:ext cx="2773362" cy="368300"/>
          </a:xfrm>
          <a:prstGeom prst="rect">
            <a:avLst/>
          </a:prstGeom>
          <a:noFill/>
          <a:ln w="9525">
            <a:noFill/>
          </a:ln>
        </p:spPr>
        <p:txBody>
          <a:bodyPr wrap="none" anchor="t">
            <a:spAutoFit/>
          </a:bodyPr>
          <a:lstStyle/>
          <a:p>
            <a:pPr algn="ctr"/>
            <a:r>
              <a:rPr lang="zh-CN" altLang="en-US">
                <a:latin typeface="Arial" panose="020B0604020202020204" pitchFamily="34" charset="0"/>
                <a:ea typeface="华文细黑" pitchFamily="2" charset="-122"/>
                <a:sym typeface="黑体" panose="02010609060101010101" pitchFamily="2" charset="-122"/>
              </a:rPr>
              <a:t>Electron respiratory chain</a:t>
            </a:r>
            <a:endParaRPr lang="zh-CN" altLang="en-US">
              <a:latin typeface="Arial" panose="020B0604020202020204" pitchFamily="34" charset="0"/>
              <a:ea typeface="华文细黑" pitchFamily="2" charset="-122"/>
            </a:endParaRPr>
          </a:p>
        </p:txBody>
      </p:sp>
      <p:sp>
        <p:nvSpPr>
          <p:cNvPr id="11269" name="文本框 6"/>
          <p:cNvSpPr txBox="1"/>
          <p:nvPr/>
        </p:nvSpPr>
        <p:spPr>
          <a:xfrm>
            <a:off x="1025525" y="6330950"/>
            <a:ext cx="2368550" cy="368300"/>
          </a:xfrm>
          <a:prstGeom prst="rect">
            <a:avLst/>
          </a:prstGeom>
          <a:noFill/>
          <a:ln w="9525">
            <a:noFill/>
          </a:ln>
        </p:spPr>
        <p:txBody>
          <a:bodyPr wrap="none" anchor="t">
            <a:spAutoFit/>
          </a:bodyPr>
          <a:lstStyle/>
          <a:p>
            <a:pPr algn="ctr"/>
            <a:r>
              <a:rPr lang="en-US" altLang="zh-CN">
                <a:latin typeface="Arial" panose="020B0604020202020204" pitchFamily="34" charset="0"/>
                <a:ea typeface="华文细黑" pitchFamily="2" charset="-122"/>
              </a:rPr>
              <a:t>nuclear pore complex</a:t>
            </a:r>
          </a:p>
        </p:txBody>
      </p:sp>
      <p:pic>
        <p:nvPicPr>
          <p:cNvPr id="11270" name="图片 8"/>
          <p:cNvPicPr>
            <a:picLocks noChangeAspect="1"/>
          </p:cNvPicPr>
          <p:nvPr/>
        </p:nvPicPr>
        <p:blipFill>
          <a:blip r:embed="rId4"/>
          <a:stretch>
            <a:fillRect/>
          </a:stretch>
        </p:blipFill>
        <p:spPr>
          <a:xfrm>
            <a:off x="4387850" y="127000"/>
            <a:ext cx="4494213" cy="2765425"/>
          </a:xfrm>
          <a:prstGeom prst="rect">
            <a:avLst/>
          </a:prstGeom>
          <a:noFill/>
          <a:ln w="9525">
            <a:noFill/>
          </a:ln>
        </p:spPr>
      </p:pic>
      <p:pic>
        <p:nvPicPr>
          <p:cNvPr id="11271" name="图片 9"/>
          <p:cNvPicPr>
            <a:picLocks noChangeAspect="1"/>
          </p:cNvPicPr>
          <p:nvPr/>
        </p:nvPicPr>
        <p:blipFill>
          <a:blip r:embed="rId5"/>
          <a:stretch>
            <a:fillRect/>
          </a:stretch>
        </p:blipFill>
        <p:spPr>
          <a:xfrm>
            <a:off x="238125" y="179388"/>
            <a:ext cx="3581400" cy="2659062"/>
          </a:xfrm>
          <a:prstGeom prst="rect">
            <a:avLst/>
          </a:prstGeom>
          <a:noFill/>
          <a:ln w="9525">
            <a:noFill/>
          </a:ln>
        </p:spPr>
      </p:pic>
    </p:spTree>
  </p:cSld>
  <p:clrMapOvr>
    <a:masterClrMapping/>
  </p:clrMapOvr>
  <p:transition>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4"/>
          <p:cNvGrpSpPr/>
          <p:nvPr/>
        </p:nvGrpSpPr>
        <p:grpSpPr>
          <a:xfrm>
            <a:off x="1763713" y="692150"/>
            <a:ext cx="4022725" cy="1052513"/>
            <a:chOff x="431" y="3657"/>
            <a:chExt cx="2534" cy="663"/>
          </a:xfrm>
        </p:grpSpPr>
        <p:sp>
          <p:nvSpPr>
            <p:cNvPr id="92162" name="Line 5"/>
            <p:cNvSpPr/>
            <p:nvPr/>
          </p:nvSpPr>
          <p:spPr>
            <a:xfrm>
              <a:off x="431" y="4156"/>
              <a:ext cx="1098" cy="0"/>
            </a:xfrm>
            <a:prstGeom prst="line">
              <a:avLst/>
            </a:prstGeom>
            <a:ln w="38100" cap="flat" cmpd="sng">
              <a:solidFill>
                <a:schemeClr val="tx1"/>
              </a:solidFill>
              <a:prstDash val="solid"/>
              <a:round/>
              <a:headEnd type="none" w="med" len="med"/>
              <a:tailEnd type="none" w="med" len="med"/>
            </a:ln>
          </p:spPr>
        </p:sp>
        <p:sp>
          <p:nvSpPr>
            <p:cNvPr id="92163" name="Rectangle 6"/>
            <p:cNvSpPr/>
            <p:nvPr/>
          </p:nvSpPr>
          <p:spPr>
            <a:xfrm>
              <a:off x="459" y="3880"/>
              <a:ext cx="267" cy="27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92164" name="Oval 7"/>
            <p:cNvSpPr/>
            <p:nvPr/>
          </p:nvSpPr>
          <p:spPr>
            <a:xfrm>
              <a:off x="1248" y="3686"/>
              <a:ext cx="375" cy="2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solidFill>
                  <a:srgbClr val="FFFF00"/>
                </a:solidFill>
                <a:latin typeface="Arial" panose="020B0604020202020204" pitchFamily="34" charset="0"/>
                <a:ea typeface="宋体" panose="02010600030101010101" pitchFamily="2" charset="-122"/>
              </a:endParaRPr>
            </a:p>
          </p:txBody>
        </p:sp>
        <p:sp>
          <p:nvSpPr>
            <p:cNvPr id="92165" name="Text Box 8"/>
            <p:cNvSpPr txBox="1"/>
            <p:nvPr/>
          </p:nvSpPr>
          <p:spPr>
            <a:xfrm>
              <a:off x="1887" y="3931"/>
              <a:ext cx="116" cy="288"/>
            </a:xfrm>
            <a:prstGeom prst="rect">
              <a:avLst/>
            </a:prstGeom>
            <a:noFill/>
            <a:ln w="9525">
              <a:noFill/>
            </a:ln>
          </p:spPr>
          <p:txBody>
            <a:bodyPr wrap="none" anchor="t">
              <a:spAutoFit/>
            </a:bodyPr>
            <a:lstStyle/>
            <a:p>
              <a:endParaRPr lang="zh-CN" altLang="zh-CN" sz="2400" dirty="0">
                <a:latin typeface="Arial" panose="020B0604020202020204" pitchFamily="34" charset="0"/>
                <a:ea typeface="宋体" panose="02010600030101010101" pitchFamily="2" charset="-122"/>
              </a:endParaRPr>
            </a:p>
          </p:txBody>
        </p:sp>
        <p:sp>
          <p:nvSpPr>
            <p:cNvPr id="92166" name="Rectangle 9"/>
            <p:cNvSpPr/>
            <p:nvPr/>
          </p:nvSpPr>
          <p:spPr>
            <a:xfrm>
              <a:off x="459" y="3756"/>
              <a:ext cx="267" cy="124"/>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solidFill>
                  <a:schemeClr val="bg1"/>
                </a:solidFill>
                <a:latin typeface="Arial" panose="020B0604020202020204" pitchFamily="34" charset="0"/>
                <a:ea typeface="宋体" panose="02010600030101010101" pitchFamily="2" charset="-122"/>
              </a:endParaRPr>
            </a:p>
          </p:txBody>
        </p:sp>
        <p:sp>
          <p:nvSpPr>
            <p:cNvPr id="92167" name="Oval 10"/>
            <p:cNvSpPr/>
            <p:nvPr/>
          </p:nvSpPr>
          <p:spPr>
            <a:xfrm>
              <a:off x="926" y="3711"/>
              <a:ext cx="322" cy="175"/>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92168" name="Rectangle 11"/>
            <p:cNvSpPr/>
            <p:nvPr/>
          </p:nvSpPr>
          <p:spPr>
            <a:xfrm>
              <a:off x="1519" y="4065"/>
              <a:ext cx="1446" cy="149"/>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lstStyle/>
            <a:p>
              <a:pPr algn="ctr"/>
              <a:endParaRPr lang="zh-CN" altLang="zh-CN" sz="2400" b="1" dirty="0">
                <a:latin typeface="Arial" panose="020B0604020202020204" pitchFamily="34" charset="0"/>
                <a:ea typeface="宋体" panose="02010600030101010101" pitchFamily="2" charset="-122"/>
              </a:endParaRPr>
            </a:p>
          </p:txBody>
        </p:sp>
        <p:sp>
          <p:nvSpPr>
            <p:cNvPr id="92169" name="Text Box 12"/>
            <p:cNvSpPr txBox="1"/>
            <p:nvPr/>
          </p:nvSpPr>
          <p:spPr>
            <a:xfrm>
              <a:off x="1479" y="4032"/>
              <a:ext cx="475" cy="288"/>
            </a:xfrm>
            <a:prstGeom prst="rect">
              <a:avLst/>
            </a:prstGeom>
            <a:noFill/>
            <a:ln w="9525">
              <a:noFill/>
            </a:ln>
          </p:spPr>
          <p:txBody>
            <a:bodyPr anchor="t">
              <a:spAutoFit/>
            </a:bodyPr>
            <a:lstStyle/>
            <a:p>
              <a:endParaRPr lang="zh-CN" altLang="zh-CN" sz="2400" b="1" dirty="0">
                <a:latin typeface="Arial" panose="020B0604020202020204" pitchFamily="34" charset="0"/>
                <a:ea typeface="宋体" panose="02010600030101010101" pitchFamily="2" charset="-122"/>
              </a:endParaRPr>
            </a:p>
          </p:txBody>
        </p:sp>
        <p:sp>
          <p:nvSpPr>
            <p:cNvPr id="92170" name="AutoShape 13"/>
            <p:cNvSpPr/>
            <p:nvPr/>
          </p:nvSpPr>
          <p:spPr>
            <a:xfrm rot="-5285926">
              <a:off x="652" y="3753"/>
              <a:ext cx="384" cy="192"/>
            </a:xfrm>
            <a:prstGeom prst="flowChartPunchedTape">
              <a:avLst/>
            </a:prstGeom>
            <a:solidFill>
              <a:srgbClr val="FFFF00"/>
            </a:solidFill>
            <a:ln w="38100"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华文细黑" pitchFamily="2" charset="-122"/>
              </a:endParaRPr>
            </a:p>
          </p:txBody>
        </p:sp>
      </p:grpSp>
      <p:sp>
        <p:nvSpPr>
          <p:cNvPr id="92171" name="Rectangle 14"/>
          <p:cNvSpPr/>
          <p:nvPr/>
        </p:nvSpPr>
        <p:spPr>
          <a:xfrm>
            <a:off x="1322388" y="115888"/>
            <a:ext cx="7727950" cy="457200"/>
          </a:xfrm>
          <a:prstGeom prst="rect">
            <a:avLst/>
          </a:prstGeom>
          <a:noFill/>
          <a:ln w="9525">
            <a:noFill/>
          </a:ln>
        </p:spPr>
        <p:txBody>
          <a:bodyPr wrap="none" anchor="t">
            <a:spAutoFit/>
          </a:bodyPr>
          <a:lstStyle/>
          <a:p>
            <a:r>
              <a:rPr lang="zh-CN" altLang="en-GB" sz="2400" b="1" dirty="0">
                <a:latin typeface="Arial" panose="020B0604020202020204" pitchFamily="34" charset="0"/>
                <a:ea typeface="宋体" panose="02010600030101010101" pitchFamily="2" charset="-122"/>
              </a:rPr>
              <a:t>- </a:t>
            </a:r>
            <a:r>
              <a:rPr lang="en-GB" altLang="zh-CN" sz="2400" b="1" dirty="0">
                <a:latin typeface="Arial" panose="020B0604020202020204" pitchFamily="34" charset="0"/>
                <a:ea typeface="宋体" panose="02010600030101010101" pitchFamily="2" charset="-122"/>
              </a:rPr>
              <a:t>interaction </a:t>
            </a:r>
            <a:r>
              <a:rPr lang="en-GB" altLang="zh-CN" sz="2400" b="1" dirty="0">
                <a:solidFill>
                  <a:srgbClr val="0000CC"/>
                </a:solidFill>
                <a:latin typeface="Arial" panose="020B0604020202020204" pitchFamily="34" charset="0"/>
                <a:ea typeface="宋体" panose="02010600030101010101" pitchFamily="2" charset="-122"/>
              </a:rPr>
              <a:t>is inhibited</a:t>
            </a:r>
            <a:r>
              <a:rPr lang="en-GB" altLang="zh-CN" sz="2400" b="1" dirty="0">
                <a:solidFill>
                  <a:schemeClr val="accent2"/>
                </a:solidFill>
                <a:latin typeface="Arial" panose="020B0604020202020204" pitchFamily="34" charset="0"/>
                <a:ea typeface="宋体" panose="02010600030101010101" pitchFamily="2" charset="-122"/>
              </a:rPr>
              <a:t> </a:t>
            </a:r>
            <a:r>
              <a:rPr lang="en-GB" altLang="zh-CN" sz="2400" b="1" dirty="0">
                <a:latin typeface="Arial" panose="020B0604020202020204" pitchFamily="34" charset="0"/>
                <a:ea typeface="宋体" panose="02010600030101010101" pitchFamily="2" charset="-122"/>
              </a:rPr>
              <a:t>by presence of third protein</a:t>
            </a:r>
          </a:p>
        </p:txBody>
      </p:sp>
      <p:sp>
        <p:nvSpPr>
          <p:cNvPr id="92172" name="Rectangle 15"/>
          <p:cNvSpPr/>
          <p:nvPr/>
        </p:nvSpPr>
        <p:spPr>
          <a:xfrm>
            <a:off x="5957888" y="1125538"/>
            <a:ext cx="2501900" cy="457200"/>
          </a:xfrm>
          <a:prstGeom prst="rect">
            <a:avLst/>
          </a:prstGeom>
          <a:noFill/>
          <a:ln w="9525">
            <a:noFill/>
          </a:ln>
        </p:spPr>
        <p:txBody>
          <a:bodyPr wrap="none" anchor="t">
            <a:spAutoFit/>
          </a:bodyPr>
          <a:lstStyle/>
          <a:p>
            <a:r>
              <a:rPr lang="en-GB" altLang="zh-CN" sz="2400" b="1" dirty="0">
                <a:solidFill>
                  <a:srgbClr val="00FF00"/>
                </a:solidFill>
                <a:latin typeface="Arial" panose="020B0604020202020204" pitchFamily="34" charset="0"/>
                <a:ea typeface="宋体" panose="02010600030101010101" pitchFamily="2" charset="-122"/>
              </a:rPr>
              <a:t>no transcription</a:t>
            </a:r>
          </a:p>
        </p:txBody>
      </p:sp>
      <p:pic>
        <p:nvPicPr>
          <p:cNvPr id="922641" name="Picture 17" descr="Image18"/>
          <p:cNvPicPr>
            <a:picLocks noChangeAspect="1"/>
          </p:cNvPicPr>
          <p:nvPr/>
        </p:nvPicPr>
        <p:blipFill>
          <a:blip r:embed="rId2"/>
          <a:stretch>
            <a:fillRect/>
          </a:stretch>
        </p:blipFill>
        <p:spPr>
          <a:xfrm>
            <a:off x="3816350" y="1989138"/>
            <a:ext cx="4648200" cy="4648200"/>
          </a:xfrm>
          <a:prstGeom prst="rect">
            <a:avLst/>
          </a:prstGeom>
          <a:noFill/>
          <a:ln w="9525">
            <a:noFill/>
          </a:ln>
        </p:spPr>
      </p:pic>
      <p:sp>
        <p:nvSpPr>
          <p:cNvPr id="922642" name="Rectangle 18"/>
          <p:cNvSpPr/>
          <p:nvPr/>
        </p:nvSpPr>
        <p:spPr>
          <a:xfrm>
            <a:off x="0" y="1815148"/>
            <a:ext cx="3427730" cy="4339590"/>
          </a:xfrm>
          <a:prstGeom prst="rect">
            <a:avLst/>
          </a:prstGeom>
          <a:noFill/>
          <a:ln w="25400">
            <a:noFill/>
          </a:ln>
        </p:spPr>
        <p:txBody>
          <a:bodyPr wrap="square" lIns="90000" tIns="46800" rIns="90000" bIns="46800" anchor="ctr">
            <a:spAutoFit/>
          </a:bodyPr>
          <a:lstStyle/>
          <a:p>
            <a:r>
              <a:rPr lang="en-US" altLang="zh-CN" sz="1600" dirty="0">
                <a:ea typeface="华文细黑" pitchFamily="2" charset="-122"/>
              </a:rPr>
              <a:t>Tirode </a:t>
            </a:r>
            <a:r>
              <a:rPr lang="en-US" altLang="zh-CN" sz="1600" i="1" dirty="0">
                <a:ea typeface="华文细黑" pitchFamily="2" charset="-122"/>
              </a:rPr>
              <a:t>et al  </a:t>
            </a:r>
          </a:p>
          <a:p>
            <a:r>
              <a:rPr lang="en-US" altLang="zh-CN" sz="1600" i="1" dirty="0">
                <a:ea typeface="华文细黑" pitchFamily="2" charset="-122"/>
              </a:rPr>
              <a:t>A conditionally expressed third partner stabilizes or prevents the formation of a transcriptional activator in a three-hybrid system. J.Biol.Chem. 1997,</a:t>
            </a:r>
            <a:r>
              <a:rPr lang="en-US" altLang="zh-CN" sz="1600" b="1" i="1" dirty="0">
                <a:ea typeface="华文细黑" pitchFamily="2" charset="-122"/>
              </a:rPr>
              <a:t>272:</a:t>
            </a:r>
            <a:r>
              <a:rPr lang="en-US" altLang="zh-CN" sz="1600" i="1" dirty="0">
                <a:ea typeface="华文细黑" pitchFamily="2" charset="-122"/>
              </a:rPr>
              <a:t> 22995-22999.</a:t>
            </a:r>
            <a:r>
              <a:rPr lang="en-US" altLang="zh-CN" sz="1800" dirty="0">
                <a:ea typeface="华文细黑" pitchFamily="2" charset="-122"/>
              </a:rPr>
              <a:t> </a:t>
            </a:r>
            <a:endParaRPr lang="en-US" altLang="zh-CN" sz="1800" i="1" dirty="0">
              <a:ea typeface="华文细黑" pitchFamily="2" charset="-122"/>
            </a:endParaRPr>
          </a:p>
          <a:p>
            <a:endParaRPr lang="en-US" altLang="zh-CN" sz="1800" i="1" dirty="0">
              <a:ea typeface="华文细黑" pitchFamily="2" charset="-122"/>
            </a:endParaRPr>
          </a:p>
          <a:p>
            <a:r>
              <a:rPr lang="en-US" altLang="zh-CN" sz="1800" dirty="0">
                <a:ea typeface="华文细黑" pitchFamily="2" charset="-122"/>
              </a:rPr>
              <a:t>Based on the addition of a Met25 promoter for the third partner.</a:t>
            </a:r>
          </a:p>
          <a:p>
            <a:endParaRPr lang="en-US" altLang="zh-CN" sz="1800" dirty="0">
              <a:ea typeface="华文细黑" pitchFamily="2" charset="-122"/>
            </a:endParaRPr>
          </a:p>
          <a:p>
            <a:r>
              <a:rPr lang="en-US" altLang="zh-CN" sz="1800" dirty="0">
                <a:ea typeface="华文细黑" pitchFamily="2" charset="-122"/>
              </a:rPr>
              <a:t>Transcription of the third protein is repressed upon addition of methionine in the culture medium   </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64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22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p:cNvPicPr>
            <a:picLocks noChangeAspect="1"/>
          </p:cNvPicPr>
          <p:nvPr/>
        </p:nvPicPr>
        <p:blipFill>
          <a:blip r:embed="rId3"/>
          <a:stretch>
            <a:fillRect/>
          </a:stretch>
        </p:blipFill>
        <p:spPr>
          <a:xfrm>
            <a:off x="2016443" y="1405890"/>
            <a:ext cx="5327650" cy="3751263"/>
          </a:xfrm>
          <a:prstGeom prst="rect">
            <a:avLst/>
          </a:prstGeom>
          <a:noFill/>
          <a:ln w="9525">
            <a:noFill/>
          </a:ln>
        </p:spPr>
      </p:pic>
      <p:sp>
        <p:nvSpPr>
          <p:cNvPr id="93186" name="Rectangle 3"/>
          <p:cNvSpPr/>
          <p:nvPr/>
        </p:nvSpPr>
        <p:spPr>
          <a:xfrm>
            <a:off x="1619250" y="333375"/>
            <a:ext cx="7127875" cy="822325"/>
          </a:xfrm>
          <a:prstGeom prst="rect">
            <a:avLst/>
          </a:prstGeom>
          <a:noFill/>
          <a:ln w="9525">
            <a:noFill/>
          </a:ln>
        </p:spPr>
        <p:txBody>
          <a:bodyPr anchor="t">
            <a:spAutoFit/>
          </a:bodyPr>
          <a:lstStyle/>
          <a:p>
            <a:r>
              <a:rPr lang="en-GB" altLang="zh-CN" sz="2400" b="1" dirty="0">
                <a:latin typeface="Times New Roman" panose="02020603050405020304" pitchFamily="18"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interaction is dependent on presence of </a:t>
            </a:r>
            <a:r>
              <a:rPr lang="en-GB" altLang="zh-CN" sz="2400" b="1" dirty="0">
                <a:solidFill>
                  <a:srgbClr val="0000CC"/>
                </a:solidFill>
                <a:latin typeface="Arial" panose="020B0604020202020204" pitchFamily="34" charset="0"/>
                <a:ea typeface="宋体" panose="02010600030101010101" pitchFamily="2" charset="-122"/>
              </a:rPr>
              <a:t>RNA</a:t>
            </a:r>
          </a:p>
          <a:p>
            <a:endParaRPr lang="en-US" altLang="en-US" sz="2400" dirty="0">
              <a:solidFill>
                <a:srgbClr val="0000CC"/>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F9F074B3-ADED-414B-9D43-A407F19B85A9}"/>
                  </a:ext>
                </a:extLst>
              </p14:cNvPr>
              <p14:cNvContentPartPr/>
              <p14:nvPr/>
            </p14:nvContentPartPr>
            <p14:xfrm>
              <a:off x="6186150" y="785370"/>
              <a:ext cx="2290320" cy="186840"/>
            </p14:xfrm>
          </p:contentPart>
        </mc:Choice>
        <mc:Fallback xmlns="">
          <p:pic>
            <p:nvPicPr>
              <p:cNvPr id="2" name="墨迹 1">
                <a:extLst>
                  <a:ext uri="{FF2B5EF4-FFF2-40B4-BE49-F238E27FC236}">
                    <a16:creationId xmlns:a16="http://schemas.microsoft.com/office/drawing/2014/main" id="{F9F074B3-ADED-414B-9D43-A407F19B85A9}"/>
                  </a:ext>
                </a:extLst>
              </p:cNvPr>
              <p:cNvPicPr/>
              <p:nvPr/>
            </p:nvPicPr>
            <p:blipFill>
              <a:blip r:embed="rId5"/>
              <a:stretch>
                <a:fillRect/>
              </a:stretch>
            </p:blipFill>
            <p:spPr>
              <a:xfrm>
                <a:off x="6168150" y="767730"/>
                <a:ext cx="2325960" cy="222480"/>
              </a:xfrm>
              <a:prstGeom prst="rect">
                <a:avLst/>
              </a:prstGeom>
            </p:spPr>
          </p:pic>
        </mc:Fallback>
      </mc:AlternateContent>
    </p:spTree>
  </p:cSld>
  <p:clrMapOvr>
    <a:masterClrMapping/>
  </p:clrMapOvr>
  <p:transition>
    <p:checke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4"/>
          <p:cNvSpPr/>
          <p:nvPr/>
        </p:nvSpPr>
        <p:spPr>
          <a:xfrm>
            <a:off x="1620838" y="620713"/>
            <a:ext cx="7127875" cy="1187450"/>
          </a:xfrm>
          <a:prstGeom prst="rect">
            <a:avLst/>
          </a:prstGeom>
          <a:noFill/>
          <a:ln w="9525">
            <a:noFill/>
          </a:ln>
        </p:spPr>
        <p:txBody>
          <a:bodyPr anchor="t">
            <a:spAutoFit/>
          </a:bodyPr>
          <a:lstStyle/>
          <a:p>
            <a:r>
              <a:rPr lang="en-GB" altLang="zh-CN" sz="2400" b="1" dirty="0">
                <a:latin typeface="Times New Roman" panose="02020603050405020304" pitchFamily="18"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interaction is dependent on presence of </a:t>
            </a:r>
            <a:r>
              <a:rPr lang="en-GB" altLang="zh-CN" sz="2400" b="1" dirty="0">
                <a:solidFill>
                  <a:srgbClr val="0000CC"/>
                </a:solidFill>
                <a:latin typeface="Arial" panose="020B0604020202020204" pitchFamily="34" charset="0"/>
                <a:ea typeface="宋体" panose="02010600030101010101" pitchFamily="2" charset="-122"/>
              </a:rPr>
              <a:t>Small ligand</a:t>
            </a:r>
          </a:p>
          <a:p>
            <a:endParaRPr lang="en-US" altLang="en-US" sz="2400" dirty="0">
              <a:solidFill>
                <a:srgbClr val="0000CC"/>
              </a:solidFill>
              <a:latin typeface="Times New Roman" panose="02020603050405020304" pitchFamily="18" charset="0"/>
              <a:ea typeface="宋体" panose="02010600030101010101" pitchFamily="2" charset="-122"/>
            </a:endParaRPr>
          </a:p>
        </p:txBody>
      </p:sp>
      <p:pic>
        <p:nvPicPr>
          <p:cNvPr id="95234" name="Picture 5" descr="Cornish-3"/>
          <p:cNvPicPr>
            <a:picLocks noChangeAspect="1"/>
          </p:cNvPicPr>
          <p:nvPr/>
        </p:nvPicPr>
        <p:blipFill>
          <a:blip r:embed="rId2"/>
          <a:stretch>
            <a:fillRect/>
          </a:stretch>
        </p:blipFill>
        <p:spPr>
          <a:xfrm>
            <a:off x="2843213" y="4365625"/>
            <a:ext cx="3897312" cy="2311400"/>
          </a:xfrm>
          <a:prstGeom prst="rect">
            <a:avLst/>
          </a:prstGeom>
          <a:noFill/>
          <a:ln w="9525">
            <a:noFill/>
          </a:ln>
        </p:spPr>
      </p:pic>
      <p:pic>
        <p:nvPicPr>
          <p:cNvPr id="95235" name="Picture 6" descr="Cornish-1"/>
          <p:cNvPicPr>
            <a:picLocks noChangeAspect="1"/>
          </p:cNvPicPr>
          <p:nvPr/>
        </p:nvPicPr>
        <p:blipFill>
          <a:blip r:embed="rId3"/>
          <a:stretch>
            <a:fillRect/>
          </a:stretch>
        </p:blipFill>
        <p:spPr>
          <a:xfrm>
            <a:off x="2987675" y="1341438"/>
            <a:ext cx="3744913" cy="2841625"/>
          </a:xfrm>
          <a:prstGeom prst="rect">
            <a:avLst/>
          </a:prstGeom>
          <a:noFill/>
          <a:ln w="9525">
            <a:noFill/>
          </a:ln>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48B956A0-F880-450E-9DC2-D977EBA039C8}"/>
                  </a:ext>
                </a:extLst>
              </p14:cNvPr>
              <p14:cNvContentPartPr/>
              <p14:nvPr/>
            </p14:nvContentPartPr>
            <p14:xfrm>
              <a:off x="7147350" y="1037370"/>
              <a:ext cx="1779480" cy="126000"/>
            </p14:xfrm>
          </p:contentPart>
        </mc:Choice>
        <mc:Fallback xmlns="">
          <p:pic>
            <p:nvPicPr>
              <p:cNvPr id="2" name="墨迹 1">
                <a:extLst>
                  <a:ext uri="{FF2B5EF4-FFF2-40B4-BE49-F238E27FC236}">
                    <a16:creationId xmlns:a16="http://schemas.microsoft.com/office/drawing/2014/main" id="{48B956A0-F880-450E-9DC2-D977EBA039C8}"/>
                  </a:ext>
                </a:extLst>
              </p:cNvPr>
              <p:cNvPicPr/>
              <p:nvPr/>
            </p:nvPicPr>
            <p:blipFill>
              <a:blip r:embed="rId5"/>
              <a:stretch>
                <a:fillRect/>
              </a:stretch>
            </p:blipFill>
            <p:spPr>
              <a:xfrm>
                <a:off x="7129710" y="1019370"/>
                <a:ext cx="1815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E2086B8B-6F2B-44A9-8D3D-5CA25384B672}"/>
                  </a:ext>
                </a:extLst>
              </p14:cNvPr>
              <p14:cNvContentPartPr/>
              <p14:nvPr/>
            </p14:nvContentPartPr>
            <p14:xfrm>
              <a:off x="1503270" y="1524090"/>
              <a:ext cx="1422000" cy="78480"/>
            </p14:xfrm>
          </p:contentPart>
        </mc:Choice>
        <mc:Fallback xmlns="">
          <p:pic>
            <p:nvPicPr>
              <p:cNvPr id="3" name="墨迹 2">
                <a:extLst>
                  <a:ext uri="{FF2B5EF4-FFF2-40B4-BE49-F238E27FC236}">
                    <a16:creationId xmlns:a16="http://schemas.microsoft.com/office/drawing/2014/main" id="{E2086B8B-6F2B-44A9-8D3D-5CA25384B672}"/>
                  </a:ext>
                </a:extLst>
              </p:cNvPr>
              <p:cNvPicPr/>
              <p:nvPr/>
            </p:nvPicPr>
            <p:blipFill>
              <a:blip r:embed="rId7"/>
              <a:stretch>
                <a:fillRect/>
              </a:stretch>
            </p:blipFill>
            <p:spPr>
              <a:xfrm>
                <a:off x="1485270" y="1506090"/>
                <a:ext cx="1457640" cy="114120"/>
              </a:xfrm>
              <a:prstGeom prst="rect">
                <a:avLst/>
              </a:prstGeom>
            </p:spPr>
          </p:pic>
        </mc:Fallback>
      </mc:AlternateContent>
    </p:spTree>
  </p:cSld>
  <p:clrMapOvr>
    <a:masterClrMapping/>
  </p:clrMapOvr>
  <p:transition>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7" descr="Cornish-5"/>
          <p:cNvPicPr>
            <a:picLocks noChangeAspect="1"/>
          </p:cNvPicPr>
          <p:nvPr/>
        </p:nvPicPr>
        <p:blipFill>
          <a:blip r:embed="rId2"/>
          <a:stretch>
            <a:fillRect/>
          </a:stretch>
        </p:blipFill>
        <p:spPr>
          <a:xfrm>
            <a:off x="1619250" y="115888"/>
            <a:ext cx="4537075" cy="3479800"/>
          </a:xfrm>
          <a:prstGeom prst="rect">
            <a:avLst/>
          </a:prstGeom>
          <a:noFill/>
          <a:ln w="9525">
            <a:noFill/>
          </a:ln>
        </p:spPr>
      </p:pic>
      <p:sp>
        <p:nvSpPr>
          <p:cNvPr id="96258" name="Text Box 8"/>
          <p:cNvSpPr txBox="1"/>
          <p:nvPr/>
        </p:nvSpPr>
        <p:spPr>
          <a:xfrm>
            <a:off x="539750" y="6218238"/>
            <a:ext cx="8353425" cy="639762"/>
          </a:xfrm>
          <a:prstGeom prst="rect">
            <a:avLst/>
          </a:prstGeom>
          <a:noFill/>
          <a:ln w="25400">
            <a:noFill/>
          </a:ln>
        </p:spPr>
        <p:txBody>
          <a:bodyPr lIns="90000" tIns="46800" rIns="90000" bIns="46800" anchor="t">
            <a:spAutoFit/>
          </a:bodyPr>
          <a:lstStyle/>
          <a:p>
            <a:r>
              <a:rPr lang="en-US" altLang="zh-CN" sz="1200" b="1" dirty="0">
                <a:latin typeface="Arial" panose="020B0604020202020204" pitchFamily="34" charset="0"/>
                <a:ea typeface="华文细黑" pitchFamily="2" charset="-122"/>
              </a:rPr>
              <a:t>Virginia W. Cornish. </a:t>
            </a:r>
            <a:r>
              <a:rPr lang="en-US" altLang="zh-CN" sz="1200" dirty="0">
                <a:latin typeface="Arial" panose="020B0604020202020204" pitchFamily="34" charset="0"/>
                <a:ea typeface="华文细黑" pitchFamily="2" charset="-122"/>
              </a:rPr>
              <a:t> </a:t>
            </a:r>
            <a:r>
              <a:rPr lang="en-US" altLang="zh-CN" sz="1200" b="1" dirty="0">
                <a:latin typeface="Arial" panose="020B0604020202020204" pitchFamily="34" charset="0"/>
                <a:ea typeface="华文细黑" pitchFamily="2" charset="-122"/>
              </a:rPr>
              <a:t>CHEMICAL COMPLEMENTATION:A REACTION-INDEPENDENT GENETIC ASSAY FOR IRECTED EVOLUTION</a:t>
            </a:r>
          </a:p>
          <a:p>
            <a:r>
              <a:rPr lang="en-US" altLang="zh-CN" sz="1200" dirty="0">
                <a:latin typeface="Arial" panose="020B0604020202020204" pitchFamily="34" charset="0"/>
                <a:ea typeface="华文细黑" pitchFamily="2" charset="-122"/>
                <a:hlinkClick r:id="rId3"/>
              </a:rPr>
              <a:t>http://www.beilstein-institut.de/bozen2004/proceedings/Cornish/Cornish.htm</a:t>
            </a:r>
            <a:endParaRPr lang="en-US" altLang="zh-CN" sz="1200" dirty="0">
              <a:latin typeface="Arial" panose="020B0604020202020204" pitchFamily="34" charset="0"/>
              <a:ea typeface="华文细黑" pitchFamily="2" charset="-122"/>
            </a:endParaRPr>
          </a:p>
        </p:txBody>
      </p:sp>
      <p:pic>
        <p:nvPicPr>
          <p:cNvPr id="96259" name="Picture 11" descr="Cornish-7"/>
          <p:cNvPicPr>
            <a:picLocks noChangeAspect="1"/>
          </p:cNvPicPr>
          <p:nvPr/>
        </p:nvPicPr>
        <p:blipFill>
          <a:blip r:embed="rId4"/>
          <a:stretch>
            <a:fillRect/>
          </a:stretch>
        </p:blipFill>
        <p:spPr>
          <a:xfrm>
            <a:off x="4067175" y="3573463"/>
            <a:ext cx="4689475" cy="2679700"/>
          </a:xfrm>
          <a:prstGeom prst="rect">
            <a:avLst/>
          </a:prstGeom>
          <a:noFill/>
          <a:ln w="9525">
            <a:noFill/>
          </a:ln>
        </p:spPr>
      </p:pic>
    </p:spTree>
  </p:cSld>
  <p:clrMapOvr>
    <a:masterClrMapping/>
  </p:clrMapOvr>
  <p:transition>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a:xfrm>
            <a:off x="1692275" y="260350"/>
            <a:ext cx="6691313" cy="576263"/>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rPr>
              <a:t>Reverse </a:t>
            </a:r>
            <a:r>
              <a:rPr kumimoji="0" lang="en-US" altLang="zh-CN" sz="3600" b="1" i="0" u="none" strike="noStrike" kern="0" cap="none" spc="0" normalizeH="0" baseline="0" noProof="0">
                <a:ln>
                  <a:noFill/>
                </a:ln>
                <a:solidFill>
                  <a:schemeClr val="tx1"/>
                </a:solidFill>
                <a:effectLst>
                  <a:outerShdw blurRad="38100" dist="38100" dir="2700000" algn="tl">
                    <a:srgbClr val="C0C0C0"/>
                  </a:outerShdw>
                </a:effectLst>
                <a:uLnTx/>
                <a:uFillTx/>
                <a:latin typeface="+mj-lt"/>
                <a:ea typeface="+mj-ea"/>
                <a:cs typeface="Arial" panose="020B0604020202020204" pitchFamily="34" charset="0"/>
              </a:rPr>
              <a:t>two-hybrid system</a:t>
            </a:r>
            <a:endParaRPr kumimoji="0" lang="en-US" altLang="zh-CN" sz="36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Arial" panose="020B0604020202020204" pitchFamily="34" charset="0"/>
            </a:endParaRPr>
          </a:p>
        </p:txBody>
      </p:sp>
      <p:sp>
        <p:nvSpPr>
          <p:cNvPr id="878595" name="Rectangle 3"/>
          <p:cNvSpPr>
            <a:spLocks noGrp="1" noChangeArrowheads="1"/>
          </p:cNvSpPr>
          <p:nvPr>
            <p:ph idx="1"/>
          </p:nvPr>
        </p:nvSpPr>
        <p:spPr>
          <a:xfrm>
            <a:off x="1187450" y="1125538"/>
            <a:ext cx="7956550" cy="4395788"/>
          </a:xfrm>
        </p:spPr>
        <p:txBody>
          <a:bodyPr vert="horz" wrap="square" lIns="91440" tIns="45720" rIns="91440" bIns="45720" numCol="1" anchor="t" anchorCtr="0" compatLnSpc="1">
            <a:normAutofit fontScale="92500"/>
          </a:bodyPr>
          <a:lstStyle/>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The two-hybrid system does not allow genetic selection of events responsible for dissociation of particular interactions</a:t>
            </a:r>
            <a:endPar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Founded by Shih et al in 1996</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Study the mechanism of dissociation of particular interactions</a:t>
            </a: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endPar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10000"/>
              </a:lnSpc>
              <a:spcBef>
                <a:spcPct val="2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Character: use yeast strains in which expression of interacting hybrid proteins increases the expression of a </a:t>
            </a:r>
            <a:r>
              <a:rPr kumimoji="0" lang="en-US" altLang="zh-CN" sz="2400" b="0" i="0" u="none" strike="noStrike" kern="0" cap="none" spc="0" normalizeH="0" baseline="0" noProof="0">
                <a:ln>
                  <a:noFill/>
                </a:ln>
                <a:solidFill>
                  <a:srgbClr val="ED2DF9"/>
                </a:solidFill>
                <a:effectLst>
                  <a:outerShdw blurRad="38100" dist="38100" dir="2700000" algn="tl">
                    <a:srgbClr val="C0C0C0"/>
                  </a:outerShdw>
                </a:effectLst>
                <a:uLnTx/>
                <a:uFillTx/>
                <a:ea typeface="+mn-ea"/>
                <a:cs typeface="Arial" panose="020B0604020202020204" pitchFamily="34" charset="0"/>
              </a:rPr>
              <a:t>counterselectable</a:t>
            </a:r>
            <a:r>
              <a:rPr kumimoji="0" lang="en-US" altLang="zh-CN" sz="24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marker that is toxic under particular conditions</a:t>
            </a:r>
            <a:r>
              <a:rPr kumimoji="0" lang="en-US" altLang="zh-CN" sz="24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t>
            </a:r>
          </a:p>
        </p:txBody>
      </p:sp>
      <p:grpSp>
        <p:nvGrpSpPr>
          <p:cNvPr id="39" name="组合 38">
            <a:extLst>
              <a:ext uri="{FF2B5EF4-FFF2-40B4-BE49-F238E27FC236}">
                <a16:creationId xmlns:a16="http://schemas.microsoft.com/office/drawing/2014/main" id="{5AA20A8C-532D-422D-B787-94FDA0AB1FE8}"/>
              </a:ext>
            </a:extLst>
          </p:cNvPr>
          <p:cNvGrpSpPr/>
          <p:nvPr/>
        </p:nvGrpSpPr>
        <p:grpSpPr>
          <a:xfrm>
            <a:off x="6206310" y="264450"/>
            <a:ext cx="2621160" cy="616680"/>
            <a:chOff x="6206310" y="264450"/>
            <a:chExt cx="2621160" cy="6166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627BC43-5271-4619-99CC-48A6E9BE38D0}"/>
                    </a:ext>
                  </a:extLst>
                </p14:cNvPr>
                <p14:cNvContentPartPr/>
                <p14:nvPr/>
              </p14:nvContentPartPr>
              <p14:xfrm>
                <a:off x="6430950" y="382170"/>
                <a:ext cx="189720" cy="447480"/>
              </p14:xfrm>
            </p:contentPart>
          </mc:Choice>
          <mc:Fallback xmlns="">
            <p:pic>
              <p:nvPicPr>
                <p:cNvPr id="2" name="墨迹 1">
                  <a:extLst>
                    <a:ext uri="{FF2B5EF4-FFF2-40B4-BE49-F238E27FC236}">
                      <a16:creationId xmlns:a16="http://schemas.microsoft.com/office/drawing/2014/main" id="{0627BC43-5271-4619-99CC-48A6E9BE38D0}"/>
                    </a:ext>
                  </a:extLst>
                </p:cNvPr>
                <p:cNvPicPr/>
                <p:nvPr/>
              </p:nvPicPr>
              <p:blipFill>
                <a:blip r:embed="rId4"/>
                <a:stretch>
                  <a:fillRect/>
                </a:stretch>
              </p:blipFill>
              <p:spPr>
                <a:xfrm>
                  <a:off x="6413310" y="364170"/>
                  <a:ext cx="2253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1F7E1C2-DB5D-4E9F-8DE6-725A3199561B}"/>
                    </a:ext>
                  </a:extLst>
                </p14:cNvPr>
                <p14:cNvContentPartPr/>
                <p14:nvPr/>
              </p14:nvContentPartPr>
              <p14:xfrm>
                <a:off x="6589350" y="357690"/>
                <a:ext cx="75600" cy="50760"/>
              </p14:xfrm>
            </p:contentPart>
          </mc:Choice>
          <mc:Fallback xmlns="">
            <p:pic>
              <p:nvPicPr>
                <p:cNvPr id="3" name="墨迹 2">
                  <a:extLst>
                    <a:ext uri="{FF2B5EF4-FFF2-40B4-BE49-F238E27FC236}">
                      <a16:creationId xmlns:a16="http://schemas.microsoft.com/office/drawing/2014/main" id="{F1F7E1C2-DB5D-4E9F-8DE6-725A3199561B}"/>
                    </a:ext>
                  </a:extLst>
                </p:cNvPr>
                <p:cNvPicPr/>
                <p:nvPr/>
              </p:nvPicPr>
              <p:blipFill>
                <a:blip r:embed="rId6"/>
                <a:stretch>
                  <a:fillRect/>
                </a:stretch>
              </p:blipFill>
              <p:spPr>
                <a:xfrm>
                  <a:off x="6571710" y="340050"/>
                  <a:ext cx="111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E1807E31-4F69-45C8-BBB1-093F4AF458E1}"/>
                    </a:ext>
                  </a:extLst>
                </p14:cNvPr>
                <p14:cNvContentPartPr/>
                <p14:nvPr/>
              </p14:nvContentPartPr>
              <p14:xfrm>
                <a:off x="6206310" y="673410"/>
                <a:ext cx="310320" cy="37080"/>
              </p14:xfrm>
            </p:contentPart>
          </mc:Choice>
          <mc:Fallback xmlns="">
            <p:pic>
              <p:nvPicPr>
                <p:cNvPr id="4" name="墨迹 3">
                  <a:extLst>
                    <a:ext uri="{FF2B5EF4-FFF2-40B4-BE49-F238E27FC236}">
                      <a16:creationId xmlns:a16="http://schemas.microsoft.com/office/drawing/2014/main" id="{E1807E31-4F69-45C8-BBB1-093F4AF458E1}"/>
                    </a:ext>
                  </a:extLst>
                </p:cNvPr>
                <p:cNvPicPr/>
                <p:nvPr/>
              </p:nvPicPr>
              <p:blipFill>
                <a:blip r:embed="rId8"/>
                <a:stretch>
                  <a:fillRect/>
                </a:stretch>
              </p:blipFill>
              <p:spPr>
                <a:xfrm>
                  <a:off x="6188670" y="655770"/>
                  <a:ext cx="3459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8B87170F-135D-4CCF-81FA-D18BB7454FF3}"/>
                    </a:ext>
                  </a:extLst>
                </p14:cNvPr>
                <p14:cNvContentPartPr/>
                <p14:nvPr/>
              </p14:nvContentPartPr>
              <p14:xfrm>
                <a:off x="6876270" y="326010"/>
                <a:ext cx="254520" cy="153000"/>
              </p14:xfrm>
            </p:contentPart>
          </mc:Choice>
          <mc:Fallback xmlns="">
            <p:pic>
              <p:nvPicPr>
                <p:cNvPr id="6" name="墨迹 5">
                  <a:extLst>
                    <a:ext uri="{FF2B5EF4-FFF2-40B4-BE49-F238E27FC236}">
                      <a16:creationId xmlns:a16="http://schemas.microsoft.com/office/drawing/2014/main" id="{8B87170F-135D-4CCF-81FA-D18BB7454FF3}"/>
                    </a:ext>
                  </a:extLst>
                </p:cNvPr>
                <p:cNvPicPr/>
                <p:nvPr/>
              </p:nvPicPr>
              <p:blipFill>
                <a:blip r:embed="rId10"/>
                <a:stretch>
                  <a:fillRect/>
                </a:stretch>
              </p:blipFill>
              <p:spPr>
                <a:xfrm>
                  <a:off x="6858270" y="308370"/>
                  <a:ext cx="290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5365058-959A-4456-8995-44A6A53724C4}"/>
                    </a:ext>
                  </a:extLst>
                </p14:cNvPr>
                <p14:cNvContentPartPr/>
                <p14:nvPr/>
              </p14:nvContentPartPr>
              <p14:xfrm>
                <a:off x="6974910" y="264450"/>
                <a:ext cx="75600" cy="274680"/>
              </p14:xfrm>
            </p:contentPart>
          </mc:Choice>
          <mc:Fallback xmlns="">
            <p:pic>
              <p:nvPicPr>
                <p:cNvPr id="7" name="墨迹 6">
                  <a:extLst>
                    <a:ext uri="{FF2B5EF4-FFF2-40B4-BE49-F238E27FC236}">
                      <a16:creationId xmlns:a16="http://schemas.microsoft.com/office/drawing/2014/main" id="{35365058-959A-4456-8995-44A6A53724C4}"/>
                    </a:ext>
                  </a:extLst>
                </p:cNvPr>
                <p:cNvPicPr/>
                <p:nvPr/>
              </p:nvPicPr>
              <p:blipFill>
                <a:blip r:embed="rId12"/>
                <a:stretch>
                  <a:fillRect/>
                </a:stretch>
              </p:blipFill>
              <p:spPr>
                <a:xfrm>
                  <a:off x="6957270" y="246450"/>
                  <a:ext cx="1112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E0A83AAA-D333-413D-B7AF-A8F8A40777A4}"/>
                    </a:ext>
                  </a:extLst>
                </p14:cNvPr>
                <p14:cNvContentPartPr/>
                <p14:nvPr/>
              </p14:nvContentPartPr>
              <p14:xfrm>
                <a:off x="6790950" y="556410"/>
                <a:ext cx="326880" cy="96840"/>
              </p14:xfrm>
            </p:contentPart>
          </mc:Choice>
          <mc:Fallback xmlns="">
            <p:pic>
              <p:nvPicPr>
                <p:cNvPr id="8" name="墨迹 7">
                  <a:extLst>
                    <a:ext uri="{FF2B5EF4-FFF2-40B4-BE49-F238E27FC236}">
                      <a16:creationId xmlns:a16="http://schemas.microsoft.com/office/drawing/2014/main" id="{E0A83AAA-D333-413D-B7AF-A8F8A40777A4}"/>
                    </a:ext>
                  </a:extLst>
                </p:cNvPr>
                <p:cNvPicPr/>
                <p:nvPr/>
              </p:nvPicPr>
              <p:blipFill>
                <a:blip r:embed="rId14"/>
                <a:stretch>
                  <a:fillRect/>
                </a:stretch>
              </p:blipFill>
              <p:spPr>
                <a:xfrm>
                  <a:off x="6773310" y="538410"/>
                  <a:ext cx="362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AD650AB3-42BB-4813-A78A-4F0D5AF425F1}"/>
                    </a:ext>
                  </a:extLst>
                </p14:cNvPr>
                <p14:cNvContentPartPr/>
                <p14:nvPr/>
              </p14:nvContentPartPr>
              <p14:xfrm>
                <a:off x="6919110" y="593130"/>
                <a:ext cx="174600" cy="183240"/>
              </p14:xfrm>
            </p:contentPart>
          </mc:Choice>
          <mc:Fallback xmlns="">
            <p:pic>
              <p:nvPicPr>
                <p:cNvPr id="9" name="墨迹 8">
                  <a:extLst>
                    <a:ext uri="{FF2B5EF4-FFF2-40B4-BE49-F238E27FC236}">
                      <a16:creationId xmlns:a16="http://schemas.microsoft.com/office/drawing/2014/main" id="{AD650AB3-42BB-4813-A78A-4F0D5AF425F1}"/>
                    </a:ext>
                  </a:extLst>
                </p:cNvPr>
                <p:cNvPicPr/>
                <p:nvPr/>
              </p:nvPicPr>
              <p:blipFill>
                <a:blip r:embed="rId16"/>
                <a:stretch>
                  <a:fillRect/>
                </a:stretch>
              </p:blipFill>
              <p:spPr>
                <a:xfrm>
                  <a:off x="6901110" y="575130"/>
                  <a:ext cx="210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E22B860E-B241-44E6-8068-40A7BE2C6FD3}"/>
                    </a:ext>
                  </a:extLst>
                </p14:cNvPr>
                <p14:cNvContentPartPr/>
                <p14:nvPr/>
              </p14:nvContentPartPr>
              <p14:xfrm>
                <a:off x="6933510" y="636690"/>
                <a:ext cx="59040" cy="181800"/>
              </p14:xfrm>
            </p:contentPart>
          </mc:Choice>
          <mc:Fallback xmlns="">
            <p:pic>
              <p:nvPicPr>
                <p:cNvPr id="10" name="墨迹 9">
                  <a:extLst>
                    <a:ext uri="{FF2B5EF4-FFF2-40B4-BE49-F238E27FC236}">
                      <a16:creationId xmlns:a16="http://schemas.microsoft.com/office/drawing/2014/main" id="{E22B860E-B241-44E6-8068-40A7BE2C6FD3}"/>
                    </a:ext>
                  </a:extLst>
                </p:cNvPr>
                <p:cNvPicPr/>
                <p:nvPr/>
              </p:nvPicPr>
              <p:blipFill>
                <a:blip r:embed="rId18"/>
                <a:stretch>
                  <a:fillRect/>
                </a:stretch>
              </p:blipFill>
              <p:spPr>
                <a:xfrm>
                  <a:off x="6915870" y="618690"/>
                  <a:ext cx="946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D343A629-25F2-4610-A073-3F3767C4766D}"/>
                    </a:ext>
                  </a:extLst>
                </p14:cNvPr>
                <p14:cNvContentPartPr/>
                <p14:nvPr/>
              </p14:nvContentPartPr>
              <p14:xfrm>
                <a:off x="6773310" y="482610"/>
                <a:ext cx="330120" cy="369360"/>
              </p14:xfrm>
            </p:contentPart>
          </mc:Choice>
          <mc:Fallback xmlns="">
            <p:pic>
              <p:nvPicPr>
                <p:cNvPr id="11" name="墨迹 10">
                  <a:extLst>
                    <a:ext uri="{FF2B5EF4-FFF2-40B4-BE49-F238E27FC236}">
                      <a16:creationId xmlns:a16="http://schemas.microsoft.com/office/drawing/2014/main" id="{D343A629-25F2-4610-A073-3F3767C4766D}"/>
                    </a:ext>
                  </a:extLst>
                </p:cNvPr>
                <p:cNvPicPr/>
                <p:nvPr/>
              </p:nvPicPr>
              <p:blipFill>
                <a:blip r:embed="rId20"/>
                <a:stretch>
                  <a:fillRect/>
                </a:stretch>
              </p:blipFill>
              <p:spPr>
                <a:xfrm>
                  <a:off x="6755670" y="464610"/>
                  <a:ext cx="365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9B8323BE-D71C-48A7-A09B-845175CD4457}"/>
                    </a:ext>
                  </a:extLst>
                </p14:cNvPr>
                <p14:cNvContentPartPr/>
                <p14:nvPr/>
              </p14:nvContentPartPr>
              <p14:xfrm>
                <a:off x="6700950" y="538770"/>
                <a:ext cx="450720" cy="318240"/>
              </p14:xfrm>
            </p:contentPart>
          </mc:Choice>
          <mc:Fallback xmlns="">
            <p:pic>
              <p:nvPicPr>
                <p:cNvPr id="12" name="墨迹 11">
                  <a:extLst>
                    <a:ext uri="{FF2B5EF4-FFF2-40B4-BE49-F238E27FC236}">
                      <a16:creationId xmlns:a16="http://schemas.microsoft.com/office/drawing/2014/main" id="{9B8323BE-D71C-48A7-A09B-845175CD4457}"/>
                    </a:ext>
                  </a:extLst>
                </p:cNvPr>
                <p:cNvPicPr/>
                <p:nvPr/>
              </p:nvPicPr>
              <p:blipFill>
                <a:blip r:embed="rId22"/>
                <a:stretch>
                  <a:fillRect/>
                </a:stretch>
              </p:blipFill>
              <p:spPr>
                <a:xfrm>
                  <a:off x="6682950" y="520770"/>
                  <a:ext cx="486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7B560E7B-A0FE-457A-8872-9AC85F5E1220}"/>
                    </a:ext>
                  </a:extLst>
                </p14:cNvPr>
                <p14:cNvContentPartPr/>
                <p14:nvPr/>
              </p14:nvContentPartPr>
              <p14:xfrm>
                <a:off x="7193790" y="442650"/>
                <a:ext cx="119160" cy="438480"/>
              </p14:xfrm>
            </p:contentPart>
          </mc:Choice>
          <mc:Fallback xmlns="">
            <p:pic>
              <p:nvPicPr>
                <p:cNvPr id="13" name="墨迹 12">
                  <a:extLst>
                    <a:ext uri="{FF2B5EF4-FFF2-40B4-BE49-F238E27FC236}">
                      <a16:creationId xmlns:a16="http://schemas.microsoft.com/office/drawing/2014/main" id="{7B560E7B-A0FE-457A-8872-9AC85F5E1220}"/>
                    </a:ext>
                  </a:extLst>
                </p:cNvPr>
                <p:cNvPicPr/>
                <p:nvPr/>
              </p:nvPicPr>
              <p:blipFill>
                <a:blip r:embed="rId24"/>
                <a:stretch>
                  <a:fillRect/>
                </a:stretch>
              </p:blipFill>
              <p:spPr>
                <a:xfrm>
                  <a:off x="7175790" y="424650"/>
                  <a:ext cx="1548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4BFB9AB1-8FBE-4A21-B4C3-5C0B78D54FD2}"/>
                    </a:ext>
                  </a:extLst>
                </p14:cNvPr>
                <p14:cNvContentPartPr/>
                <p14:nvPr/>
              </p14:nvContentPartPr>
              <p14:xfrm>
                <a:off x="7387830" y="520770"/>
                <a:ext cx="114480" cy="17640"/>
              </p14:xfrm>
            </p:contentPart>
          </mc:Choice>
          <mc:Fallback xmlns="">
            <p:pic>
              <p:nvPicPr>
                <p:cNvPr id="14" name="墨迹 13">
                  <a:extLst>
                    <a:ext uri="{FF2B5EF4-FFF2-40B4-BE49-F238E27FC236}">
                      <a16:creationId xmlns:a16="http://schemas.microsoft.com/office/drawing/2014/main" id="{4BFB9AB1-8FBE-4A21-B4C3-5C0B78D54FD2}"/>
                    </a:ext>
                  </a:extLst>
                </p:cNvPr>
                <p:cNvPicPr/>
                <p:nvPr/>
              </p:nvPicPr>
              <p:blipFill>
                <a:blip r:embed="rId26"/>
                <a:stretch>
                  <a:fillRect/>
                </a:stretch>
              </p:blipFill>
              <p:spPr>
                <a:xfrm>
                  <a:off x="7369830" y="503130"/>
                  <a:ext cx="150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C32083DD-E413-4C30-8942-696FC6494409}"/>
                    </a:ext>
                  </a:extLst>
                </p14:cNvPr>
                <p14:cNvContentPartPr/>
                <p14:nvPr/>
              </p14:nvContentPartPr>
              <p14:xfrm>
                <a:off x="7349310" y="608970"/>
                <a:ext cx="161280" cy="16920"/>
              </p14:xfrm>
            </p:contentPart>
          </mc:Choice>
          <mc:Fallback xmlns="">
            <p:pic>
              <p:nvPicPr>
                <p:cNvPr id="15" name="墨迹 14">
                  <a:extLst>
                    <a:ext uri="{FF2B5EF4-FFF2-40B4-BE49-F238E27FC236}">
                      <a16:creationId xmlns:a16="http://schemas.microsoft.com/office/drawing/2014/main" id="{C32083DD-E413-4C30-8942-696FC6494409}"/>
                    </a:ext>
                  </a:extLst>
                </p:cNvPr>
                <p:cNvPicPr/>
                <p:nvPr/>
              </p:nvPicPr>
              <p:blipFill>
                <a:blip r:embed="rId28"/>
                <a:stretch>
                  <a:fillRect/>
                </a:stretch>
              </p:blipFill>
              <p:spPr>
                <a:xfrm>
                  <a:off x="7331310" y="591330"/>
                  <a:ext cx="196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1C976CBC-6F2F-4B59-8779-66FAF9031653}"/>
                    </a:ext>
                  </a:extLst>
                </p14:cNvPr>
                <p14:cNvContentPartPr/>
                <p14:nvPr/>
              </p14:nvContentPartPr>
              <p14:xfrm>
                <a:off x="7335990" y="470010"/>
                <a:ext cx="204120" cy="384120"/>
              </p14:xfrm>
            </p:contentPart>
          </mc:Choice>
          <mc:Fallback xmlns="">
            <p:pic>
              <p:nvPicPr>
                <p:cNvPr id="16" name="墨迹 15">
                  <a:extLst>
                    <a:ext uri="{FF2B5EF4-FFF2-40B4-BE49-F238E27FC236}">
                      <a16:creationId xmlns:a16="http://schemas.microsoft.com/office/drawing/2014/main" id="{1C976CBC-6F2F-4B59-8779-66FAF9031653}"/>
                    </a:ext>
                  </a:extLst>
                </p:cNvPr>
                <p:cNvPicPr/>
                <p:nvPr/>
              </p:nvPicPr>
              <p:blipFill>
                <a:blip r:embed="rId30"/>
                <a:stretch>
                  <a:fillRect/>
                </a:stretch>
              </p:blipFill>
              <p:spPr>
                <a:xfrm>
                  <a:off x="7317990" y="452370"/>
                  <a:ext cx="2397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179B2CE6-8F2C-4F2F-B7D9-3D03F877C94A}"/>
                    </a:ext>
                  </a:extLst>
                </p14:cNvPr>
                <p14:cNvContentPartPr/>
                <p14:nvPr/>
              </p14:nvContentPartPr>
              <p14:xfrm>
                <a:off x="7637670" y="293250"/>
                <a:ext cx="60120" cy="210960"/>
              </p14:xfrm>
            </p:contentPart>
          </mc:Choice>
          <mc:Fallback xmlns="">
            <p:pic>
              <p:nvPicPr>
                <p:cNvPr id="17" name="墨迹 16">
                  <a:extLst>
                    <a:ext uri="{FF2B5EF4-FFF2-40B4-BE49-F238E27FC236}">
                      <a16:creationId xmlns:a16="http://schemas.microsoft.com/office/drawing/2014/main" id="{179B2CE6-8F2C-4F2F-B7D9-3D03F877C94A}"/>
                    </a:ext>
                  </a:extLst>
                </p:cNvPr>
                <p:cNvPicPr/>
                <p:nvPr/>
              </p:nvPicPr>
              <p:blipFill>
                <a:blip r:embed="rId32"/>
                <a:stretch>
                  <a:fillRect/>
                </a:stretch>
              </p:blipFill>
              <p:spPr>
                <a:xfrm>
                  <a:off x="7620030" y="275250"/>
                  <a:ext cx="95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2E0A5DEF-D534-482B-B96B-EF3B2B68538C}"/>
                    </a:ext>
                  </a:extLst>
                </p14:cNvPr>
                <p14:cNvContentPartPr/>
                <p14:nvPr/>
              </p14:nvContentPartPr>
              <p14:xfrm>
                <a:off x="7665390" y="347610"/>
                <a:ext cx="90720" cy="47520"/>
              </p14:xfrm>
            </p:contentPart>
          </mc:Choice>
          <mc:Fallback xmlns="">
            <p:pic>
              <p:nvPicPr>
                <p:cNvPr id="18" name="墨迹 17">
                  <a:extLst>
                    <a:ext uri="{FF2B5EF4-FFF2-40B4-BE49-F238E27FC236}">
                      <a16:creationId xmlns:a16="http://schemas.microsoft.com/office/drawing/2014/main" id="{2E0A5DEF-D534-482B-B96B-EF3B2B68538C}"/>
                    </a:ext>
                  </a:extLst>
                </p:cNvPr>
                <p:cNvPicPr/>
                <p:nvPr/>
              </p:nvPicPr>
              <p:blipFill>
                <a:blip r:embed="rId34"/>
                <a:stretch>
                  <a:fillRect/>
                </a:stretch>
              </p:blipFill>
              <p:spPr>
                <a:xfrm>
                  <a:off x="7647750" y="329970"/>
                  <a:ext cx="126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CC3FC67A-10C7-4D23-8509-791EC07A04A4}"/>
                    </a:ext>
                  </a:extLst>
                </p14:cNvPr>
                <p14:cNvContentPartPr/>
                <p14:nvPr/>
              </p14:nvContentPartPr>
              <p14:xfrm>
                <a:off x="7730550" y="372450"/>
                <a:ext cx="33480" cy="97200"/>
              </p14:xfrm>
            </p:contentPart>
          </mc:Choice>
          <mc:Fallback xmlns="">
            <p:pic>
              <p:nvPicPr>
                <p:cNvPr id="19" name="墨迹 18">
                  <a:extLst>
                    <a:ext uri="{FF2B5EF4-FFF2-40B4-BE49-F238E27FC236}">
                      <a16:creationId xmlns:a16="http://schemas.microsoft.com/office/drawing/2014/main" id="{CC3FC67A-10C7-4D23-8509-791EC07A04A4}"/>
                    </a:ext>
                  </a:extLst>
                </p:cNvPr>
                <p:cNvPicPr/>
                <p:nvPr/>
              </p:nvPicPr>
              <p:blipFill>
                <a:blip r:embed="rId36"/>
                <a:stretch>
                  <a:fillRect/>
                </a:stretch>
              </p:blipFill>
              <p:spPr>
                <a:xfrm>
                  <a:off x="7712910" y="354810"/>
                  <a:ext cx="69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D54A8199-D4F9-47D9-ACF0-11541B229033}"/>
                    </a:ext>
                  </a:extLst>
                </p14:cNvPr>
                <p14:cNvContentPartPr/>
                <p14:nvPr/>
              </p14:nvContentPartPr>
              <p14:xfrm>
                <a:off x="7791750" y="286770"/>
                <a:ext cx="140760" cy="206640"/>
              </p14:xfrm>
            </p:contentPart>
          </mc:Choice>
          <mc:Fallback xmlns="">
            <p:pic>
              <p:nvPicPr>
                <p:cNvPr id="20" name="墨迹 19">
                  <a:extLst>
                    <a:ext uri="{FF2B5EF4-FFF2-40B4-BE49-F238E27FC236}">
                      <a16:creationId xmlns:a16="http://schemas.microsoft.com/office/drawing/2014/main" id="{D54A8199-D4F9-47D9-ACF0-11541B229033}"/>
                    </a:ext>
                  </a:extLst>
                </p:cNvPr>
                <p:cNvPicPr/>
                <p:nvPr/>
              </p:nvPicPr>
              <p:blipFill>
                <a:blip r:embed="rId38"/>
                <a:stretch>
                  <a:fillRect/>
                </a:stretch>
              </p:blipFill>
              <p:spPr>
                <a:xfrm>
                  <a:off x="7774110" y="269130"/>
                  <a:ext cx="176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E52AFA44-415B-41A5-9080-9784A28A6044}"/>
                    </a:ext>
                  </a:extLst>
                </p14:cNvPr>
                <p14:cNvContentPartPr/>
                <p14:nvPr/>
              </p14:nvContentPartPr>
              <p14:xfrm>
                <a:off x="7663590" y="568290"/>
                <a:ext cx="15840" cy="79560"/>
              </p14:xfrm>
            </p:contentPart>
          </mc:Choice>
          <mc:Fallback xmlns="">
            <p:pic>
              <p:nvPicPr>
                <p:cNvPr id="21" name="墨迹 20">
                  <a:extLst>
                    <a:ext uri="{FF2B5EF4-FFF2-40B4-BE49-F238E27FC236}">
                      <a16:creationId xmlns:a16="http://schemas.microsoft.com/office/drawing/2014/main" id="{E52AFA44-415B-41A5-9080-9784A28A6044}"/>
                    </a:ext>
                  </a:extLst>
                </p:cNvPr>
                <p:cNvPicPr/>
                <p:nvPr/>
              </p:nvPicPr>
              <p:blipFill>
                <a:blip r:embed="rId40"/>
                <a:stretch>
                  <a:fillRect/>
                </a:stretch>
              </p:blipFill>
              <p:spPr>
                <a:xfrm>
                  <a:off x="7645950" y="550290"/>
                  <a:ext cx="51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83072700-B86E-40A6-B48B-65BDB9E32902}"/>
                    </a:ext>
                  </a:extLst>
                </p14:cNvPr>
                <p14:cNvContentPartPr/>
                <p14:nvPr/>
              </p14:nvContentPartPr>
              <p14:xfrm>
                <a:off x="7694550" y="538050"/>
                <a:ext cx="31680" cy="268920"/>
              </p14:xfrm>
            </p:contentPart>
          </mc:Choice>
          <mc:Fallback xmlns="">
            <p:pic>
              <p:nvPicPr>
                <p:cNvPr id="22" name="墨迹 21">
                  <a:extLst>
                    <a:ext uri="{FF2B5EF4-FFF2-40B4-BE49-F238E27FC236}">
                      <a16:creationId xmlns:a16="http://schemas.microsoft.com/office/drawing/2014/main" id="{83072700-B86E-40A6-B48B-65BDB9E32902}"/>
                    </a:ext>
                  </a:extLst>
                </p:cNvPr>
                <p:cNvPicPr/>
                <p:nvPr/>
              </p:nvPicPr>
              <p:blipFill>
                <a:blip r:embed="rId42"/>
                <a:stretch>
                  <a:fillRect/>
                </a:stretch>
              </p:blipFill>
              <p:spPr>
                <a:xfrm>
                  <a:off x="7676910" y="520410"/>
                  <a:ext cx="67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476264B1-C1DE-4DB5-86A5-9F21437D1DE9}"/>
                    </a:ext>
                  </a:extLst>
                </p14:cNvPr>
                <p14:cNvContentPartPr/>
                <p14:nvPr/>
              </p14:nvContentPartPr>
              <p14:xfrm>
                <a:off x="7761510" y="531570"/>
                <a:ext cx="133200" cy="67680"/>
              </p14:xfrm>
            </p:contentPart>
          </mc:Choice>
          <mc:Fallback xmlns="">
            <p:pic>
              <p:nvPicPr>
                <p:cNvPr id="23" name="墨迹 22">
                  <a:extLst>
                    <a:ext uri="{FF2B5EF4-FFF2-40B4-BE49-F238E27FC236}">
                      <a16:creationId xmlns:a16="http://schemas.microsoft.com/office/drawing/2014/main" id="{476264B1-C1DE-4DB5-86A5-9F21437D1DE9}"/>
                    </a:ext>
                  </a:extLst>
                </p:cNvPr>
                <p:cNvPicPr/>
                <p:nvPr/>
              </p:nvPicPr>
              <p:blipFill>
                <a:blip r:embed="rId44"/>
                <a:stretch>
                  <a:fillRect/>
                </a:stretch>
              </p:blipFill>
              <p:spPr>
                <a:xfrm>
                  <a:off x="7743510" y="513930"/>
                  <a:ext cx="168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5037817E-BD7D-42C3-8CF9-C2D98757B1DD}"/>
                    </a:ext>
                  </a:extLst>
                </p14:cNvPr>
                <p14:cNvContentPartPr/>
                <p14:nvPr/>
              </p14:nvContentPartPr>
              <p14:xfrm>
                <a:off x="7779510" y="565770"/>
                <a:ext cx="153720" cy="255600"/>
              </p14:xfrm>
            </p:contentPart>
          </mc:Choice>
          <mc:Fallback xmlns="">
            <p:pic>
              <p:nvPicPr>
                <p:cNvPr id="24" name="墨迹 23">
                  <a:extLst>
                    <a:ext uri="{FF2B5EF4-FFF2-40B4-BE49-F238E27FC236}">
                      <a16:creationId xmlns:a16="http://schemas.microsoft.com/office/drawing/2014/main" id="{5037817E-BD7D-42C3-8CF9-C2D98757B1DD}"/>
                    </a:ext>
                  </a:extLst>
                </p:cNvPr>
                <p:cNvPicPr/>
                <p:nvPr/>
              </p:nvPicPr>
              <p:blipFill>
                <a:blip r:embed="rId46"/>
                <a:stretch>
                  <a:fillRect/>
                </a:stretch>
              </p:blipFill>
              <p:spPr>
                <a:xfrm>
                  <a:off x="7761870" y="548130"/>
                  <a:ext cx="1893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69655B33-883A-4304-8E7D-8BB51E72D691}"/>
                    </a:ext>
                  </a:extLst>
                </p14:cNvPr>
                <p14:cNvContentPartPr/>
                <p14:nvPr/>
              </p14:nvContentPartPr>
              <p14:xfrm>
                <a:off x="8118630" y="404130"/>
                <a:ext cx="85320" cy="75600"/>
              </p14:xfrm>
            </p:contentPart>
          </mc:Choice>
          <mc:Fallback xmlns="">
            <p:pic>
              <p:nvPicPr>
                <p:cNvPr id="25" name="墨迹 24">
                  <a:extLst>
                    <a:ext uri="{FF2B5EF4-FFF2-40B4-BE49-F238E27FC236}">
                      <a16:creationId xmlns:a16="http://schemas.microsoft.com/office/drawing/2014/main" id="{69655B33-883A-4304-8E7D-8BB51E72D691}"/>
                    </a:ext>
                  </a:extLst>
                </p:cNvPr>
                <p:cNvPicPr/>
                <p:nvPr/>
              </p:nvPicPr>
              <p:blipFill>
                <a:blip r:embed="rId48"/>
                <a:stretch>
                  <a:fillRect/>
                </a:stretch>
              </p:blipFill>
              <p:spPr>
                <a:xfrm>
                  <a:off x="8100630" y="386490"/>
                  <a:ext cx="120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07186EF3-194B-4FDA-A577-C66F6644E392}"/>
                    </a:ext>
                  </a:extLst>
                </p14:cNvPr>
                <p14:cNvContentPartPr/>
                <p14:nvPr/>
              </p14:nvContentPartPr>
              <p14:xfrm>
                <a:off x="8169390" y="362370"/>
                <a:ext cx="30600" cy="194760"/>
              </p14:xfrm>
            </p:contentPart>
          </mc:Choice>
          <mc:Fallback xmlns="">
            <p:pic>
              <p:nvPicPr>
                <p:cNvPr id="26" name="墨迹 25">
                  <a:extLst>
                    <a:ext uri="{FF2B5EF4-FFF2-40B4-BE49-F238E27FC236}">
                      <a16:creationId xmlns:a16="http://schemas.microsoft.com/office/drawing/2014/main" id="{07186EF3-194B-4FDA-A577-C66F6644E392}"/>
                    </a:ext>
                  </a:extLst>
                </p:cNvPr>
                <p:cNvPicPr/>
                <p:nvPr/>
              </p:nvPicPr>
              <p:blipFill>
                <a:blip r:embed="rId50"/>
                <a:stretch>
                  <a:fillRect/>
                </a:stretch>
              </p:blipFill>
              <p:spPr>
                <a:xfrm>
                  <a:off x="8151390" y="344730"/>
                  <a:ext cx="66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02F893FC-33F8-4889-9713-8D9F2C227B60}"/>
                    </a:ext>
                  </a:extLst>
                </p14:cNvPr>
                <p14:cNvContentPartPr/>
                <p14:nvPr/>
              </p14:nvContentPartPr>
              <p14:xfrm>
                <a:off x="8036910" y="548130"/>
                <a:ext cx="188280" cy="43920"/>
              </p14:xfrm>
            </p:contentPart>
          </mc:Choice>
          <mc:Fallback xmlns="">
            <p:pic>
              <p:nvPicPr>
                <p:cNvPr id="27" name="墨迹 26">
                  <a:extLst>
                    <a:ext uri="{FF2B5EF4-FFF2-40B4-BE49-F238E27FC236}">
                      <a16:creationId xmlns:a16="http://schemas.microsoft.com/office/drawing/2014/main" id="{02F893FC-33F8-4889-9713-8D9F2C227B60}"/>
                    </a:ext>
                  </a:extLst>
                </p:cNvPr>
                <p:cNvPicPr/>
                <p:nvPr/>
              </p:nvPicPr>
              <p:blipFill>
                <a:blip r:embed="rId52"/>
                <a:stretch>
                  <a:fillRect/>
                </a:stretch>
              </p:blipFill>
              <p:spPr>
                <a:xfrm>
                  <a:off x="8019270" y="530490"/>
                  <a:ext cx="223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墨迹 27">
                  <a:extLst>
                    <a:ext uri="{FF2B5EF4-FFF2-40B4-BE49-F238E27FC236}">
                      <a16:creationId xmlns:a16="http://schemas.microsoft.com/office/drawing/2014/main" id="{2E546C99-040E-498B-B71F-E6C15BBA6036}"/>
                    </a:ext>
                  </a:extLst>
                </p14:cNvPr>
                <p14:cNvContentPartPr/>
                <p14:nvPr/>
              </p14:nvContentPartPr>
              <p14:xfrm>
                <a:off x="8111430" y="567570"/>
                <a:ext cx="139320" cy="191520"/>
              </p14:xfrm>
            </p:contentPart>
          </mc:Choice>
          <mc:Fallback xmlns="">
            <p:pic>
              <p:nvPicPr>
                <p:cNvPr id="28" name="墨迹 27">
                  <a:extLst>
                    <a:ext uri="{FF2B5EF4-FFF2-40B4-BE49-F238E27FC236}">
                      <a16:creationId xmlns:a16="http://schemas.microsoft.com/office/drawing/2014/main" id="{2E546C99-040E-498B-B71F-E6C15BBA6036}"/>
                    </a:ext>
                  </a:extLst>
                </p:cNvPr>
                <p:cNvPicPr/>
                <p:nvPr/>
              </p:nvPicPr>
              <p:blipFill>
                <a:blip r:embed="rId54"/>
                <a:stretch>
                  <a:fillRect/>
                </a:stretch>
              </p:blipFill>
              <p:spPr>
                <a:xfrm>
                  <a:off x="8093430" y="549930"/>
                  <a:ext cx="174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墨迹 28">
                  <a:extLst>
                    <a:ext uri="{FF2B5EF4-FFF2-40B4-BE49-F238E27FC236}">
                      <a16:creationId xmlns:a16="http://schemas.microsoft.com/office/drawing/2014/main" id="{6DE7C518-AC11-4EF1-B318-C1E4949DD98B}"/>
                    </a:ext>
                  </a:extLst>
                </p14:cNvPr>
                <p14:cNvContentPartPr/>
                <p14:nvPr/>
              </p14:nvContentPartPr>
              <p14:xfrm>
                <a:off x="8014950" y="394410"/>
                <a:ext cx="30960" cy="61200"/>
              </p14:xfrm>
            </p:contentPart>
          </mc:Choice>
          <mc:Fallback xmlns="">
            <p:pic>
              <p:nvPicPr>
                <p:cNvPr id="29" name="墨迹 28">
                  <a:extLst>
                    <a:ext uri="{FF2B5EF4-FFF2-40B4-BE49-F238E27FC236}">
                      <a16:creationId xmlns:a16="http://schemas.microsoft.com/office/drawing/2014/main" id="{6DE7C518-AC11-4EF1-B318-C1E4949DD98B}"/>
                    </a:ext>
                  </a:extLst>
                </p:cNvPr>
                <p:cNvPicPr/>
                <p:nvPr/>
              </p:nvPicPr>
              <p:blipFill>
                <a:blip r:embed="rId56"/>
                <a:stretch>
                  <a:fillRect/>
                </a:stretch>
              </p:blipFill>
              <p:spPr>
                <a:xfrm>
                  <a:off x="7997310" y="376770"/>
                  <a:ext cx="66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墨迹 29">
                  <a:extLst>
                    <a:ext uri="{FF2B5EF4-FFF2-40B4-BE49-F238E27FC236}">
                      <a16:creationId xmlns:a16="http://schemas.microsoft.com/office/drawing/2014/main" id="{22A77C10-6437-4EEA-A751-B0899C9DB4FE}"/>
                    </a:ext>
                  </a:extLst>
                </p14:cNvPr>
                <p14:cNvContentPartPr/>
                <p14:nvPr/>
              </p14:nvContentPartPr>
              <p14:xfrm>
                <a:off x="7939350" y="487290"/>
                <a:ext cx="311040" cy="340560"/>
              </p14:xfrm>
            </p:contentPart>
          </mc:Choice>
          <mc:Fallback xmlns="">
            <p:pic>
              <p:nvPicPr>
                <p:cNvPr id="30" name="墨迹 29">
                  <a:extLst>
                    <a:ext uri="{FF2B5EF4-FFF2-40B4-BE49-F238E27FC236}">
                      <a16:creationId xmlns:a16="http://schemas.microsoft.com/office/drawing/2014/main" id="{22A77C10-6437-4EEA-A751-B0899C9DB4FE}"/>
                    </a:ext>
                  </a:extLst>
                </p:cNvPr>
                <p:cNvPicPr/>
                <p:nvPr/>
              </p:nvPicPr>
              <p:blipFill>
                <a:blip r:embed="rId58"/>
                <a:stretch>
                  <a:fillRect/>
                </a:stretch>
              </p:blipFill>
              <p:spPr>
                <a:xfrm>
                  <a:off x="7921710" y="469290"/>
                  <a:ext cx="3466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墨迹 30">
                  <a:extLst>
                    <a:ext uri="{FF2B5EF4-FFF2-40B4-BE49-F238E27FC236}">
                      <a16:creationId xmlns:a16="http://schemas.microsoft.com/office/drawing/2014/main" id="{5ED870A7-E5DF-4C22-8951-1A97BE79AD07}"/>
                    </a:ext>
                  </a:extLst>
                </p14:cNvPr>
                <p14:cNvContentPartPr/>
                <p14:nvPr/>
              </p14:nvContentPartPr>
              <p14:xfrm>
                <a:off x="8306190" y="380730"/>
                <a:ext cx="155520" cy="339480"/>
              </p14:xfrm>
            </p:contentPart>
          </mc:Choice>
          <mc:Fallback xmlns="">
            <p:pic>
              <p:nvPicPr>
                <p:cNvPr id="31" name="墨迹 30">
                  <a:extLst>
                    <a:ext uri="{FF2B5EF4-FFF2-40B4-BE49-F238E27FC236}">
                      <a16:creationId xmlns:a16="http://schemas.microsoft.com/office/drawing/2014/main" id="{5ED870A7-E5DF-4C22-8951-1A97BE79AD07}"/>
                    </a:ext>
                  </a:extLst>
                </p:cNvPr>
                <p:cNvPicPr/>
                <p:nvPr/>
              </p:nvPicPr>
              <p:blipFill>
                <a:blip r:embed="rId60"/>
                <a:stretch>
                  <a:fillRect/>
                </a:stretch>
              </p:blipFill>
              <p:spPr>
                <a:xfrm>
                  <a:off x="8288550" y="362730"/>
                  <a:ext cx="191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墨迹 31">
                  <a:extLst>
                    <a:ext uri="{FF2B5EF4-FFF2-40B4-BE49-F238E27FC236}">
                      <a16:creationId xmlns:a16="http://schemas.microsoft.com/office/drawing/2014/main" id="{354A5723-1FF6-4D4B-8DFD-7E57C36909FE}"/>
                    </a:ext>
                  </a:extLst>
                </p14:cNvPr>
                <p14:cNvContentPartPr/>
                <p14:nvPr/>
              </p14:nvContentPartPr>
              <p14:xfrm>
                <a:off x="8275590" y="777090"/>
                <a:ext cx="183600" cy="39960"/>
              </p14:xfrm>
            </p:contentPart>
          </mc:Choice>
          <mc:Fallback xmlns="">
            <p:pic>
              <p:nvPicPr>
                <p:cNvPr id="32" name="墨迹 31">
                  <a:extLst>
                    <a:ext uri="{FF2B5EF4-FFF2-40B4-BE49-F238E27FC236}">
                      <a16:creationId xmlns:a16="http://schemas.microsoft.com/office/drawing/2014/main" id="{354A5723-1FF6-4D4B-8DFD-7E57C36909FE}"/>
                    </a:ext>
                  </a:extLst>
                </p:cNvPr>
                <p:cNvPicPr/>
                <p:nvPr/>
              </p:nvPicPr>
              <p:blipFill>
                <a:blip r:embed="rId62"/>
                <a:stretch>
                  <a:fillRect/>
                </a:stretch>
              </p:blipFill>
              <p:spPr>
                <a:xfrm>
                  <a:off x="8257950" y="759090"/>
                  <a:ext cx="219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墨迹 32">
                  <a:extLst>
                    <a:ext uri="{FF2B5EF4-FFF2-40B4-BE49-F238E27FC236}">
                      <a16:creationId xmlns:a16="http://schemas.microsoft.com/office/drawing/2014/main" id="{7DE364C8-87EF-4375-843F-784F8E50CC32}"/>
                    </a:ext>
                  </a:extLst>
                </p14:cNvPr>
                <p14:cNvContentPartPr/>
                <p14:nvPr/>
              </p14:nvContentPartPr>
              <p14:xfrm>
                <a:off x="8498070" y="544170"/>
                <a:ext cx="143280" cy="44640"/>
              </p14:xfrm>
            </p:contentPart>
          </mc:Choice>
          <mc:Fallback xmlns="">
            <p:pic>
              <p:nvPicPr>
                <p:cNvPr id="33" name="墨迹 32">
                  <a:extLst>
                    <a:ext uri="{FF2B5EF4-FFF2-40B4-BE49-F238E27FC236}">
                      <a16:creationId xmlns:a16="http://schemas.microsoft.com/office/drawing/2014/main" id="{7DE364C8-87EF-4375-843F-784F8E50CC32}"/>
                    </a:ext>
                  </a:extLst>
                </p:cNvPr>
                <p:cNvPicPr/>
                <p:nvPr/>
              </p:nvPicPr>
              <p:blipFill>
                <a:blip r:embed="rId64"/>
                <a:stretch>
                  <a:fillRect/>
                </a:stretch>
              </p:blipFill>
              <p:spPr>
                <a:xfrm>
                  <a:off x="8480070" y="526170"/>
                  <a:ext cx="178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墨迹 33">
                  <a:extLst>
                    <a:ext uri="{FF2B5EF4-FFF2-40B4-BE49-F238E27FC236}">
                      <a16:creationId xmlns:a16="http://schemas.microsoft.com/office/drawing/2014/main" id="{17A7B0ED-0653-4DB1-B908-E4744590FC84}"/>
                    </a:ext>
                  </a:extLst>
                </p14:cNvPr>
                <p14:cNvContentPartPr/>
                <p14:nvPr/>
              </p14:nvContentPartPr>
              <p14:xfrm>
                <a:off x="8536590" y="471090"/>
                <a:ext cx="137520" cy="162720"/>
              </p14:xfrm>
            </p:contentPart>
          </mc:Choice>
          <mc:Fallback xmlns="">
            <p:pic>
              <p:nvPicPr>
                <p:cNvPr id="34" name="墨迹 33">
                  <a:extLst>
                    <a:ext uri="{FF2B5EF4-FFF2-40B4-BE49-F238E27FC236}">
                      <a16:creationId xmlns:a16="http://schemas.microsoft.com/office/drawing/2014/main" id="{17A7B0ED-0653-4DB1-B908-E4744590FC84}"/>
                    </a:ext>
                  </a:extLst>
                </p:cNvPr>
                <p:cNvPicPr/>
                <p:nvPr/>
              </p:nvPicPr>
              <p:blipFill>
                <a:blip r:embed="rId66"/>
                <a:stretch>
                  <a:fillRect/>
                </a:stretch>
              </p:blipFill>
              <p:spPr>
                <a:xfrm>
                  <a:off x="8518590" y="453450"/>
                  <a:ext cx="173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墨迹 34">
                  <a:extLst>
                    <a:ext uri="{FF2B5EF4-FFF2-40B4-BE49-F238E27FC236}">
                      <a16:creationId xmlns:a16="http://schemas.microsoft.com/office/drawing/2014/main" id="{FFD425BF-D55D-4BAE-860B-55B54602BE6D}"/>
                    </a:ext>
                  </a:extLst>
                </p14:cNvPr>
                <p14:cNvContentPartPr/>
                <p14:nvPr/>
              </p14:nvContentPartPr>
              <p14:xfrm>
                <a:off x="8508150" y="724890"/>
                <a:ext cx="144360" cy="95040"/>
              </p14:xfrm>
            </p:contentPart>
          </mc:Choice>
          <mc:Fallback xmlns="">
            <p:pic>
              <p:nvPicPr>
                <p:cNvPr id="35" name="墨迹 34">
                  <a:extLst>
                    <a:ext uri="{FF2B5EF4-FFF2-40B4-BE49-F238E27FC236}">
                      <a16:creationId xmlns:a16="http://schemas.microsoft.com/office/drawing/2014/main" id="{FFD425BF-D55D-4BAE-860B-55B54602BE6D}"/>
                    </a:ext>
                  </a:extLst>
                </p:cNvPr>
                <p:cNvPicPr/>
                <p:nvPr/>
              </p:nvPicPr>
              <p:blipFill>
                <a:blip r:embed="rId68"/>
                <a:stretch>
                  <a:fillRect/>
                </a:stretch>
              </p:blipFill>
              <p:spPr>
                <a:xfrm>
                  <a:off x="8490150" y="706890"/>
                  <a:ext cx="180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墨迹 35">
                  <a:extLst>
                    <a:ext uri="{FF2B5EF4-FFF2-40B4-BE49-F238E27FC236}">
                      <a16:creationId xmlns:a16="http://schemas.microsoft.com/office/drawing/2014/main" id="{31758405-2585-4A04-9BA3-2F938711E371}"/>
                    </a:ext>
                  </a:extLst>
                </p14:cNvPr>
                <p14:cNvContentPartPr/>
                <p14:nvPr/>
              </p14:nvContentPartPr>
              <p14:xfrm>
                <a:off x="8688870" y="482250"/>
                <a:ext cx="138600" cy="182880"/>
              </p14:xfrm>
            </p:contentPart>
          </mc:Choice>
          <mc:Fallback xmlns="">
            <p:pic>
              <p:nvPicPr>
                <p:cNvPr id="36" name="墨迹 35">
                  <a:extLst>
                    <a:ext uri="{FF2B5EF4-FFF2-40B4-BE49-F238E27FC236}">
                      <a16:creationId xmlns:a16="http://schemas.microsoft.com/office/drawing/2014/main" id="{31758405-2585-4A04-9BA3-2F938711E371}"/>
                    </a:ext>
                  </a:extLst>
                </p:cNvPr>
                <p:cNvPicPr/>
                <p:nvPr/>
              </p:nvPicPr>
              <p:blipFill>
                <a:blip r:embed="rId70"/>
                <a:stretch>
                  <a:fillRect/>
                </a:stretch>
              </p:blipFill>
              <p:spPr>
                <a:xfrm>
                  <a:off x="8671230" y="464250"/>
                  <a:ext cx="174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墨迹 36">
                  <a:extLst>
                    <a:ext uri="{FF2B5EF4-FFF2-40B4-BE49-F238E27FC236}">
                      <a16:creationId xmlns:a16="http://schemas.microsoft.com/office/drawing/2014/main" id="{3D13A0B9-D67C-4FE2-B99E-7F1259C0D92F}"/>
                    </a:ext>
                  </a:extLst>
                </p14:cNvPr>
                <p14:cNvContentPartPr/>
                <p14:nvPr/>
              </p14:nvContentPartPr>
              <p14:xfrm>
                <a:off x="8714430" y="607890"/>
                <a:ext cx="106200" cy="47160"/>
              </p14:xfrm>
            </p:contentPart>
          </mc:Choice>
          <mc:Fallback xmlns="">
            <p:pic>
              <p:nvPicPr>
                <p:cNvPr id="37" name="墨迹 36">
                  <a:extLst>
                    <a:ext uri="{FF2B5EF4-FFF2-40B4-BE49-F238E27FC236}">
                      <a16:creationId xmlns:a16="http://schemas.microsoft.com/office/drawing/2014/main" id="{3D13A0B9-D67C-4FE2-B99E-7F1259C0D92F}"/>
                    </a:ext>
                  </a:extLst>
                </p:cNvPr>
                <p:cNvPicPr/>
                <p:nvPr/>
              </p:nvPicPr>
              <p:blipFill>
                <a:blip r:embed="rId72"/>
                <a:stretch>
                  <a:fillRect/>
                </a:stretch>
              </p:blipFill>
              <p:spPr>
                <a:xfrm>
                  <a:off x="8696430" y="589890"/>
                  <a:ext cx="141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墨迹 37">
                  <a:extLst>
                    <a:ext uri="{FF2B5EF4-FFF2-40B4-BE49-F238E27FC236}">
                      <a16:creationId xmlns:a16="http://schemas.microsoft.com/office/drawing/2014/main" id="{E072703E-C79A-4A70-B9F8-7A9737AAC395}"/>
                    </a:ext>
                  </a:extLst>
                </p14:cNvPr>
                <p14:cNvContentPartPr/>
                <p14:nvPr/>
              </p14:nvContentPartPr>
              <p14:xfrm>
                <a:off x="8720910" y="712290"/>
                <a:ext cx="92880" cy="103320"/>
              </p14:xfrm>
            </p:contentPart>
          </mc:Choice>
          <mc:Fallback xmlns="">
            <p:pic>
              <p:nvPicPr>
                <p:cNvPr id="38" name="墨迹 37">
                  <a:extLst>
                    <a:ext uri="{FF2B5EF4-FFF2-40B4-BE49-F238E27FC236}">
                      <a16:creationId xmlns:a16="http://schemas.microsoft.com/office/drawing/2014/main" id="{E072703E-C79A-4A70-B9F8-7A9737AAC395}"/>
                    </a:ext>
                  </a:extLst>
                </p:cNvPr>
                <p:cNvPicPr/>
                <p:nvPr/>
              </p:nvPicPr>
              <p:blipFill>
                <a:blip r:embed="rId74"/>
                <a:stretch>
                  <a:fillRect/>
                </a:stretch>
              </p:blipFill>
              <p:spPr>
                <a:xfrm>
                  <a:off x="8703270" y="694290"/>
                  <a:ext cx="128520" cy="138960"/>
                </a:xfrm>
                <a:prstGeom prst="rect">
                  <a:avLst/>
                </a:prstGeom>
              </p:spPr>
            </p:pic>
          </mc:Fallback>
        </mc:AlternateContent>
      </p:grpSp>
    </p:spTree>
  </p:cSld>
  <p:clrMapOvr>
    <a:masterClrMapping/>
  </p:clrMapOvr>
  <p:transition>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2245" y="365125"/>
            <a:ext cx="7683500" cy="789940"/>
          </a:xfrm>
        </p:spPr>
        <p:txBody>
          <a:bodyPr>
            <a:normAutofit fontScale="90000"/>
          </a:bodyPr>
          <a:lstStyle/>
          <a:p>
            <a:r>
              <a:rPr lang="en-US" altLang="zh-CN" sz="2800" dirty="0">
                <a:solidFill>
                  <a:schemeClr val="tx1"/>
                </a:solidFill>
                <a:sym typeface="+mn-ea"/>
              </a:rPr>
              <a:t>URA3: Selectable and </a:t>
            </a:r>
            <a:r>
              <a:rPr lang="en-US" altLang="zh-CN" sz="2800" dirty="0" err="1">
                <a:solidFill>
                  <a:schemeClr val="tx1"/>
                </a:solidFill>
                <a:sym typeface="+mn-ea"/>
              </a:rPr>
              <a:t>counterselectable</a:t>
            </a:r>
            <a:r>
              <a:rPr lang="en-US" altLang="zh-CN" sz="2800" dirty="0">
                <a:solidFill>
                  <a:schemeClr val="tx1"/>
                </a:solidFill>
                <a:sym typeface="+mn-ea"/>
              </a:rPr>
              <a:t> marker</a:t>
            </a:r>
            <a:endParaRPr lang="zh-CN" altLang="en-US" sz="2800" dirty="0"/>
          </a:p>
        </p:txBody>
      </p:sp>
      <p:sp>
        <p:nvSpPr>
          <p:cNvPr id="3" name="内容占位符 2"/>
          <p:cNvSpPr>
            <a:spLocks noGrp="1"/>
          </p:cNvSpPr>
          <p:nvPr>
            <p:ph idx="1"/>
          </p:nvPr>
        </p:nvSpPr>
        <p:spPr>
          <a:xfrm>
            <a:off x="628650" y="1553845"/>
            <a:ext cx="7886700" cy="4351338"/>
          </a:xfrm>
        </p:spPr>
        <p:txBody>
          <a:bodyPr/>
          <a:lstStyle/>
          <a:p>
            <a:pPr>
              <a:lnSpc>
                <a:spcPct val="120000"/>
              </a:lnSpc>
            </a:pPr>
            <a:r>
              <a:rPr lang="en-US" altLang="zh-CN" sz="2400" dirty="0"/>
              <a:t>URA3 gene encodes </a:t>
            </a:r>
            <a:r>
              <a:rPr lang="en-US" altLang="zh-CN" sz="2400" dirty="0">
                <a:sym typeface="+mn-ea"/>
              </a:rPr>
              <a:t>orotidine-5'-phosphate decarboxylase (required for uracil biosynthesis)</a:t>
            </a:r>
          </a:p>
          <a:p>
            <a:pPr>
              <a:lnSpc>
                <a:spcPct val="120000"/>
              </a:lnSpc>
            </a:pPr>
            <a:r>
              <a:rPr lang="en-US" altLang="zh-CN" sz="2400" dirty="0"/>
              <a:t>5-fluoroorotic acid (5-FOA) is converted to the toxic 5-fluorouracil by the URA3 gene product</a:t>
            </a:r>
          </a:p>
          <a:p>
            <a:pPr>
              <a:lnSpc>
                <a:spcPct val="120000"/>
              </a:lnSpc>
            </a:pPr>
            <a:r>
              <a:rPr lang="en-US" altLang="zh-CN" sz="2400" dirty="0"/>
              <a:t>Cells containing the URA3 gene product are killed by 5-FOA, cells which do not are resistant</a:t>
            </a:r>
          </a:p>
        </p:txBody>
      </p:sp>
      <p:pic>
        <p:nvPicPr>
          <p:cNvPr id="4" name="内容占位符 3"/>
          <p:cNvPicPr>
            <a:picLocks noChangeAspect="1"/>
          </p:cNvPicPr>
          <p:nvPr/>
        </p:nvPicPr>
        <p:blipFill>
          <a:blip r:embed="rId2"/>
          <a:srcRect l="1393" t="62250" r="21741"/>
          <a:stretch>
            <a:fillRect/>
          </a:stretch>
        </p:blipFill>
        <p:spPr>
          <a:xfrm>
            <a:off x="1743075" y="4591050"/>
            <a:ext cx="5219700" cy="1922780"/>
          </a:xfrm>
          <a:prstGeom prst="rect">
            <a:avLst/>
          </a:prstGeom>
        </p:spPr>
      </p:pic>
      <p:grpSp>
        <p:nvGrpSpPr>
          <p:cNvPr id="33" name="组合 32">
            <a:extLst>
              <a:ext uri="{FF2B5EF4-FFF2-40B4-BE49-F238E27FC236}">
                <a16:creationId xmlns:a16="http://schemas.microsoft.com/office/drawing/2014/main" id="{89A9CE3F-F84D-44C1-A5A5-AAE24D046A27}"/>
              </a:ext>
            </a:extLst>
          </p:cNvPr>
          <p:cNvGrpSpPr/>
          <p:nvPr/>
        </p:nvGrpSpPr>
        <p:grpSpPr>
          <a:xfrm>
            <a:off x="6506550" y="4449450"/>
            <a:ext cx="1186920" cy="1107720"/>
            <a:chOff x="6506550" y="4449450"/>
            <a:chExt cx="1186920" cy="1107720"/>
          </a:xfrm>
        </p:grpSpPr>
        <mc:AlternateContent xmlns:mc="http://schemas.openxmlformats.org/markup-compatibility/2006" xmlns:p14="http://schemas.microsoft.com/office/powerpoint/2010/main">
          <mc:Choice Requires="p14">
            <p:contentPart p14:bwMode="auto" r:id="rId3">
              <p14:nvContentPartPr>
                <p14:cNvPr id="19" name="墨迹 18">
                  <a:extLst>
                    <a:ext uri="{FF2B5EF4-FFF2-40B4-BE49-F238E27FC236}">
                      <a16:creationId xmlns:a16="http://schemas.microsoft.com/office/drawing/2014/main" id="{7BE72335-A556-4F8E-9BC8-829755C09878}"/>
                    </a:ext>
                  </a:extLst>
                </p14:cNvPr>
                <p14:cNvContentPartPr/>
                <p14:nvPr/>
              </p14:nvContentPartPr>
              <p14:xfrm>
                <a:off x="6506550" y="4466730"/>
                <a:ext cx="203760" cy="274680"/>
              </p14:xfrm>
            </p:contentPart>
          </mc:Choice>
          <mc:Fallback xmlns="">
            <p:pic>
              <p:nvPicPr>
                <p:cNvPr id="19" name="墨迹 18">
                  <a:extLst>
                    <a:ext uri="{FF2B5EF4-FFF2-40B4-BE49-F238E27FC236}">
                      <a16:creationId xmlns:a16="http://schemas.microsoft.com/office/drawing/2014/main" id="{7BE72335-A556-4F8E-9BC8-829755C09878}"/>
                    </a:ext>
                  </a:extLst>
                </p:cNvPr>
                <p:cNvPicPr/>
                <p:nvPr/>
              </p:nvPicPr>
              <p:blipFill>
                <a:blip r:embed="rId4"/>
                <a:stretch>
                  <a:fillRect/>
                </a:stretch>
              </p:blipFill>
              <p:spPr>
                <a:xfrm>
                  <a:off x="6488910" y="4448730"/>
                  <a:ext cx="2394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墨迹 19">
                  <a:extLst>
                    <a:ext uri="{FF2B5EF4-FFF2-40B4-BE49-F238E27FC236}">
                      <a16:creationId xmlns:a16="http://schemas.microsoft.com/office/drawing/2014/main" id="{5448680D-B668-4E3D-A2BD-61935F42CD1E}"/>
                    </a:ext>
                  </a:extLst>
                </p14:cNvPr>
                <p14:cNvContentPartPr/>
                <p14:nvPr/>
              </p14:nvContentPartPr>
              <p14:xfrm>
                <a:off x="6715350" y="4449450"/>
                <a:ext cx="67320" cy="298800"/>
              </p14:xfrm>
            </p:contentPart>
          </mc:Choice>
          <mc:Fallback xmlns="">
            <p:pic>
              <p:nvPicPr>
                <p:cNvPr id="20" name="墨迹 19">
                  <a:extLst>
                    <a:ext uri="{FF2B5EF4-FFF2-40B4-BE49-F238E27FC236}">
                      <a16:creationId xmlns:a16="http://schemas.microsoft.com/office/drawing/2014/main" id="{5448680D-B668-4E3D-A2BD-61935F42CD1E}"/>
                    </a:ext>
                  </a:extLst>
                </p:cNvPr>
                <p:cNvPicPr/>
                <p:nvPr/>
              </p:nvPicPr>
              <p:blipFill>
                <a:blip r:embed="rId6"/>
                <a:stretch>
                  <a:fillRect/>
                </a:stretch>
              </p:blipFill>
              <p:spPr>
                <a:xfrm>
                  <a:off x="6697710" y="4431450"/>
                  <a:ext cx="1029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墨迹 20">
                  <a:extLst>
                    <a:ext uri="{FF2B5EF4-FFF2-40B4-BE49-F238E27FC236}">
                      <a16:creationId xmlns:a16="http://schemas.microsoft.com/office/drawing/2014/main" id="{9DD9C930-7B99-4F50-8A85-A0D86F05A0BD}"/>
                    </a:ext>
                  </a:extLst>
                </p14:cNvPr>
                <p14:cNvContentPartPr/>
                <p14:nvPr/>
              </p14:nvContentPartPr>
              <p14:xfrm>
                <a:off x="6720750" y="4465290"/>
                <a:ext cx="173880" cy="216360"/>
              </p14:xfrm>
            </p:contentPart>
          </mc:Choice>
          <mc:Fallback xmlns="">
            <p:pic>
              <p:nvPicPr>
                <p:cNvPr id="21" name="墨迹 20">
                  <a:extLst>
                    <a:ext uri="{FF2B5EF4-FFF2-40B4-BE49-F238E27FC236}">
                      <a16:creationId xmlns:a16="http://schemas.microsoft.com/office/drawing/2014/main" id="{9DD9C930-7B99-4F50-8A85-A0D86F05A0BD}"/>
                    </a:ext>
                  </a:extLst>
                </p:cNvPr>
                <p:cNvPicPr/>
                <p:nvPr/>
              </p:nvPicPr>
              <p:blipFill>
                <a:blip r:embed="rId8"/>
                <a:stretch>
                  <a:fillRect/>
                </a:stretch>
              </p:blipFill>
              <p:spPr>
                <a:xfrm>
                  <a:off x="6703110" y="4447650"/>
                  <a:ext cx="209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墨迹 21">
                  <a:extLst>
                    <a:ext uri="{FF2B5EF4-FFF2-40B4-BE49-F238E27FC236}">
                      <a16:creationId xmlns:a16="http://schemas.microsoft.com/office/drawing/2014/main" id="{E66E06F6-3D74-47E7-AB80-621E378882A5}"/>
                    </a:ext>
                  </a:extLst>
                </p14:cNvPr>
                <p14:cNvContentPartPr/>
                <p14:nvPr/>
              </p14:nvContentPartPr>
              <p14:xfrm>
                <a:off x="6924150" y="4506330"/>
                <a:ext cx="93240" cy="233280"/>
              </p14:xfrm>
            </p:contentPart>
          </mc:Choice>
          <mc:Fallback xmlns="">
            <p:pic>
              <p:nvPicPr>
                <p:cNvPr id="22" name="墨迹 21">
                  <a:extLst>
                    <a:ext uri="{FF2B5EF4-FFF2-40B4-BE49-F238E27FC236}">
                      <a16:creationId xmlns:a16="http://schemas.microsoft.com/office/drawing/2014/main" id="{E66E06F6-3D74-47E7-AB80-621E378882A5}"/>
                    </a:ext>
                  </a:extLst>
                </p:cNvPr>
                <p:cNvPicPr/>
                <p:nvPr/>
              </p:nvPicPr>
              <p:blipFill>
                <a:blip r:embed="rId10"/>
                <a:stretch>
                  <a:fillRect/>
                </a:stretch>
              </p:blipFill>
              <p:spPr>
                <a:xfrm>
                  <a:off x="6906150" y="4488330"/>
                  <a:ext cx="128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墨迹 22">
                  <a:extLst>
                    <a:ext uri="{FF2B5EF4-FFF2-40B4-BE49-F238E27FC236}">
                      <a16:creationId xmlns:a16="http://schemas.microsoft.com/office/drawing/2014/main" id="{9509B2CE-9979-4570-8D52-1654957C2849}"/>
                    </a:ext>
                  </a:extLst>
                </p14:cNvPr>
                <p14:cNvContentPartPr/>
                <p14:nvPr/>
              </p14:nvContentPartPr>
              <p14:xfrm>
                <a:off x="7006950" y="4467810"/>
                <a:ext cx="64080" cy="311760"/>
              </p14:xfrm>
            </p:contentPart>
          </mc:Choice>
          <mc:Fallback xmlns="">
            <p:pic>
              <p:nvPicPr>
                <p:cNvPr id="23" name="墨迹 22">
                  <a:extLst>
                    <a:ext uri="{FF2B5EF4-FFF2-40B4-BE49-F238E27FC236}">
                      <a16:creationId xmlns:a16="http://schemas.microsoft.com/office/drawing/2014/main" id="{9509B2CE-9979-4570-8D52-1654957C2849}"/>
                    </a:ext>
                  </a:extLst>
                </p:cNvPr>
                <p:cNvPicPr/>
                <p:nvPr/>
              </p:nvPicPr>
              <p:blipFill>
                <a:blip r:embed="rId12"/>
                <a:stretch>
                  <a:fillRect/>
                </a:stretch>
              </p:blipFill>
              <p:spPr>
                <a:xfrm>
                  <a:off x="6988950" y="4450170"/>
                  <a:ext cx="997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墨迹 23">
                  <a:extLst>
                    <a:ext uri="{FF2B5EF4-FFF2-40B4-BE49-F238E27FC236}">
                      <a16:creationId xmlns:a16="http://schemas.microsoft.com/office/drawing/2014/main" id="{F3D95F64-1AE7-4A5F-9DE0-8044C33DE865}"/>
                    </a:ext>
                  </a:extLst>
                </p14:cNvPr>
                <p14:cNvContentPartPr/>
                <p14:nvPr/>
              </p14:nvContentPartPr>
              <p14:xfrm>
                <a:off x="6954750" y="4586610"/>
                <a:ext cx="124560" cy="24120"/>
              </p14:xfrm>
            </p:contentPart>
          </mc:Choice>
          <mc:Fallback xmlns="">
            <p:pic>
              <p:nvPicPr>
                <p:cNvPr id="24" name="墨迹 23">
                  <a:extLst>
                    <a:ext uri="{FF2B5EF4-FFF2-40B4-BE49-F238E27FC236}">
                      <a16:creationId xmlns:a16="http://schemas.microsoft.com/office/drawing/2014/main" id="{F3D95F64-1AE7-4A5F-9DE0-8044C33DE865}"/>
                    </a:ext>
                  </a:extLst>
                </p:cNvPr>
                <p:cNvPicPr/>
                <p:nvPr/>
              </p:nvPicPr>
              <p:blipFill>
                <a:blip r:embed="rId14"/>
                <a:stretch>
                  <a:fillRect/>
                </a:stretch>
              </p:blipFill>
              <p:spPr>
                <a:xfrm>
                  <a:off x="6937110" y="4568970"/>
                  <a:ext cx="1602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墨迹 24">
                  <a:extLst>
                    <a:ext uri="{FF2B5EF4-FFF2-40B4-BE49-F238E27FC236}">
                      <a16:creationId xmlns:a16="http://schemas.microsoft.com/office/drawing/2014/main" id="{D17E4E09-D848-4D80-9C04-01FDC3FFEF3E}"/>
                    </a:ext>
                  </a:extLst>
                </p14:cNvPr>
                <p14:cNvContentPartPr/>
                <p14:nvPr/>
              </p14:nvContentPartPr>
              <p14:xfrm>
                <a:off x="7163550" y="4475010"/>
                <a:ext cx="117360" cy="334800"/>
              </p14:xfrm>
            </p:contentPart>
          </mc:Choice>
          <mc:Fallback xmlns="">
            <p:pic>
              <p:nvPicPr>
                <p:cNvPr id="25" name="墨迹 24">
                  <a:extLst>
                    <a:ext uri="{FF2B5EF4-FFF2-40B4-BE49-F238E27FC236}">
                      <a16:creationId xmlns:a16="http://schemas.microsoft.com/office/drawing/2014/main" id="{D17E4E09-D848-4D80-9C04-01FDC3FFEF3E}"/>
                    </a:ext>
                  </a:extLst>
                </p:cNvPr>
                <p:cNvPicPr/>
                <p:nvPr/>
              </p:nvPicPr>
              <p:blipFill>
                <a:blip r:embed="rId16"/>
                <a:stretch>
                  <a:fillRect/>
                </a:stretch>
              </p:blipFill>
              <p:spPr>
                <a:xfrm>
                  <a:off x="7145910" y="4457370"/>
                  <a:ext cx="1530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墨迹 25">
                  <a:extLst>
                    <a:ext uri="{FF2B5EF4-FFF2-40B4-BE49-F238E27FC236}">
                      <a16:creationId xmlns:a16="http://schemas.microsoft.com/office/drawing/2014/main" id="{91D89641-E688-44C2-A443-AAD4E6CD64AC}"/>
                    </a:ext>
                  </a:extLst>
                </p14:cNvPr>
                <p14:cNvContentPartPr/>
                <p14:nvPr/>
              </p14:nvContentPartPr>
              <p14:xfrm>
                <a:off x="7508790" y="4514610"/>
                <a:ext cx="153360" cy="15120"/>
              </p14:xfrm>
            </p:contentPart>
          </mc:Choice>
          <mc:Fallback xmlns="">
            <p:pic>
              <p:nvPicPr>
                <p:cNvPr id="26" name="墨迹 25">
                  <a:extLst>
                    <a:ext uri="{FF2B5EF4-FFF2-40B4-BE49-F238E27FC236}">
                      <a16:creationId xmlns:a16="http://schemas.microsoft.com/office/drawing/2014/main" id="{91D89641-E688-44C2-A443-AAD4E6CD64AC}"/>
                    </a:ext>
                  </a:extLst>
                </p:cNvPr>
                <p:cNvPicPr/>
                <p:nvPr/>
              </p:nvPicPr>
              <p:blipFill>
                <a:blip r:embed="rId18"/>
                <a:stretch>
                  <a:fillRect/>
                </a:stretch>
              </p:blipFill>
              <p:spPr>
                <a:xfrm>
                  <a:off x="7491150" y="4496610"/>
                  <a:ext cx="189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墨迹 26">
                  <a:extLst>
                    <a:ext uri="{FF2B5EF4-FFF2-40B4-BE49-F238E27FC236}">
                      <a16:creationId xmlns:a16="http://schemas.microsoft.com/office/drawing/2014/main" id="{CD591D8C-1781-4C93-B9FD-615C3BC1715F}"/>
                    </a:ext>
                  </a:extLst>
                </p14:cNvPr>
                <p14:cNvContentPartPr/>
                <p14:nvPr/>
              </p14:nvContentPartPr>
              <p14:xfrm>
                <a:off x="7325550" y="4481490"/>
                <a:ext cx="313200" cy="323640"/>
              </p14:xfrm>
            </p:contentPart>
          </mc:Choice>
          <mc:Fallback xmlns="">
            <p:pic>
              <p:nvPicPr>
                <p:cNvPr id="27" name="墨迹 26">
                  <a:extLst>
                    <a:ext uri="{FF2B5EF4-FFF2-40B4-BE49-F238E27FC236}">
                      <a16:creationId xmlns:a16="http://schemas.microsoft.com/office/drawing/2014/main" id="{CD591D8C-1781-4C93-B9FD-615C3BC1715F}"/>
                    </a:ext>
                  </a:extLst>
                </p:cNvPr>
                <p:cNvPicPr/>
                <p:nvPr/>
              </p:nvPicPr>
              <p:blipFill>
                <a:blip r:embed="rId20"/>
                <a:stretch>
                  <a:fillRect/>
                </a:stretch>
              </p:blipFill>
              <p:spPr>
                <a:xfrm>
                  <a:off x="7307910" y="4463490"/>
                  <a:ext cx="348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墨迹 27">
                  <a:extLst>
                    <a:ext uri="{FF2B5EF4-FFF2-40B4-BE49-F238E27FC236}">
                      <a16:creationId xmlns:a16="http://schemas.microsoft.com/office/drawing/2014/main" id="{F0D763C5-CB00-4265-B33F-138190A715EF}"/>
                    </a:ext>
                  </a:extLst>
                </p14:cNvPr>
                <p14:cNvContentPartPr/>
                <p14:nvPr/>
              </p14:nvContentPartPr>
              <p14:xfrm>
                <a:off x="7476390" y="4693170"/>
                <a:ext cx="203040" cy="214920"/>
              </p14:xfrm>
            </p:contentPart>
          </mc:Choice>
          <mc:Fallback xmlns="">
            <p:pic>
              <p:nvPicPr>
                <p:cNvPr id="28" name="墨迹 27">
                  <a:extLst>
                    <a:ext uri="{FF2B5EF4-FFF2-40B4-BE49-F238E27FC236}">
                      <a16:creationId xmlns:a16="http://schemas.microsoft.com/office/drawing/2014/main" id="{F0D763C5-CB00-4265-B33F-138190A715EF}"/>
                    </a:ext>
                  </a:extLst>
                </p:cNvPr>
                <p:cNvPicPr/>
                <p:nvPr/>
              </p:nvPicPr>
              <p:blipFill>
                <a:blip r:embed="rId22"/>
                <a:stretch>
                  <a:fillRect/>
                </a:stretch>
              </p:blipFill>
              <p:spPr>
                <a:xfrm>
                  <a:off x="7458390" y="4675170"/>
                  <a:ext cx="238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墨迹 28">
                  <a:extLst>
                    <a:ext uri="{FF2B5EF4-FFF2-40B4-BE49-F238E27FC236}">
                      <a16:creationId xmlns:a16="http://schemas.microsoft.com/office/drawing/2014/main" id="{CF0F2217-783B-4167-A06B-839AF50B0282}"/>
                    </a:ext>
                  </a:extLst>
                </p14:cNvPr>
                <p14:cNvContentPartPr/>
                <p14:nvPr/>
              </p14:nvContentPartPr>
              <p14:xfrm>
                <a:off x="7558470" y="4668690"/>
                <a:ext cx="135000" cy="165240"/>
              </p14:xfrm>
            </p:contentPart>
          </mc:Choice>
          <mc:Fallback xmlns="">
            <p:pic>
              <p:nvPicPr>
                <p:cNvPr id="29" name="墨迹 28">
                  <a:extLst>
                    <a:ext uri="{FF2B5EF4-FFF2-40B4-BE49-F238E27FC236}">
                      <a16:creationId xmlns:a16="http://schemas.microsoft.com/office/drawing/2014/main" id="{CF0F2217-783B-4167-A06B-839AF50B0282}"/>
                    </a:ext>
                  </a:extLst>
                </p:cNvPr>
                <p:cNvPicPr/>
                <p:nvPr/>
              </p:nvPicPr>
              <p:blipFill>
                <a:blip r:embed="rId24"/>
                <a:stretch>
                  <a:fillRect/>
                </a:stretch>
              </p:blipFill>
              <p:spPr>
                <a:xfrm>
                  <a:off x="7540830" y="4651050"/>
                  <a:ext cx="170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墨迹 30">
                  <a:extLst>
                    <a:ext uri="{FF2B5EF4-FFF2-40B4-BE49-F238E27FC236}">
                      <a16:creationId xmlns:a16="http://schemas.microsoft.com/office/drawing/2014/main" id="{B053A677-7AD7-49EB-B16F-F57F3FEAD621}"/>
                    </a:ext>
                  </a:extLst>
                </p14:cNvPr>
                <p14:cNvContentPartPr/>
                <p14:nvPr/>
              </p14:nvContentPartPr>
              <p14:xfrm>
                <a:off x="6767910" y="4972170"/>
                <a:ext cx="551520" cy="565560"/>
              </p14:xfrm>
            </p:contentPart>
          </mc:Choice>
          <mc:Fallback xmlns="">
            <p:pic>
              <p:nvPicPr>
                <p:cNvPr id="31" name="墨迹 30">
                  <a:extLst>
                    <a:ext uri="{FF2B5EF4-FFF2-40B4-BE49-F238E27FC236}">
                      <a16:creationId xmlns:a16="http://schemas.microsoft.com/office/drawing/2014/main" id="{B053A677-7AD7-49EB-B16F-F57F3FEAD621}"/>
                    </a:ext>
                  </a:extLst>
                </p:cNvPr>
                <p:cNvPicPr/>
                <p:nvPr/>
              </p:nvPicPr>
              <p:blipFill>
                <a:blip r:embed="rId26"/>
                <a:stretch>
                  <a:fillRect/>
                </a:stretch>
              </p:blipFill>
              <p:spPr>
                <a:xfrm>
                  <a:off x="6750270" y="4954170"/>
                  <a:ext cx="5871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墨迹 31">
                  <a:extLst>
                    <a:ext uri="{FF2B5EF4-FFF2-40B4-BE49-F238E27FC236}">
                      <a16:creationId xmlns:a16="http://schemas.microsoft.com/office/drawing/2014/main" id="{8BB53EAC-A71E-44D7-9820-97EA93FA7973}"/>
                    </a:ext>
                  </a:extLst>
                </p14:cNvPr>
                <p14:cNvContentPartPr/>
                <p14:nvPr/>
              </p14:nvContentPartPr>
              <p14:xfrm>
                <a:off x="6794190" y="5344770"/>
                <a:ext cx="212040" cy="212400"/>
              </p14:xfrm>
            </p:contentPart>
          </mc:Choice>
          <mc:Fallback xmlns="">
            <p:pic>
              <p:nvPicPr>
                <p:cNvPr id="32" name="墨迹 31">
                  <a:extLst>
                    <a:ext uri="{FF2B5EF4-FFF2-40B4-BE49-F238E27FC236}">
                      <a16:creationId xmlns:a16="http://schemas.microsoft.com/office/drawing/2014/main" id="{8BB53EAC-A71E-44D7-9820-97EA93FA7973}"/>
                    </a:ext>
                  </a:extLst>
                </p:cNvPr>
                <p:cNvPicPr/>
                <p:nvPr/>
              </p:nvPicPr>
              <p:blipFill>
                <a:blip r:embed="rId28"/>
                <a:stretch>
                  <a:fillRect/>
                </a:stretch>
              </p:blipFill>
              <p:spPr>
                <a:xfrm>
                  <a:off x="6776190" y="5326770"/>
                  <a:ext cx="247680" cy="248040"/>
                </a:xfrm>
                <a:prstGeom prst="rect">
                  <a:avLst/>
                </a:prstGeom>
              </p:spPr>
            </p:pic>
          </mc:Fallback>
        </mc:AlternateContent>
      </p:grpSp>
      <p:grpSp>
        <p:nvGrpSpPr>
          <p:cNvPr id="42" name="组合 41">
            <a:extLst>
              <a:ext uri="{FF2B5EF4-FFF2-40B4-BE49-F238E27FC236}">
                <a16:creationId xmlns:a16="http://schemas.microsoft.com/office/drawing/2014/main" id="{4A73CDAF-70D2-4DBB-A29F-891099CDF764}"/>
              </a:ext>
            </a:extLst>
          </p:cNvPr>
          <p:cNvGrpSpPr/>
          <p:nvPr/>
        </p:nvGrpSpPr>
        <p:grpSpPr>
          <a:xfrm>
            <a:off x="5700150" y="5693250"/>
            <a:ext cx="3202920" cy="833400"/>
            <a:chOff x="5700150" y="5693250"/>
            <a:chExt cx="3202920" cy="833400"/>
          </a:xfrm>
        </p:grpSpPr>
        <mc:AlternateContent xmlns:mc="http://schemas.openxmlformats.org/markup-compatibility/2006" xmlns:p14="http://schemas.microsoft.com/office/powerpoint/2010/main">
          <mc:Choice Requires="p14">
            <p:contentPart p14:bwMode="auto" r:id="rId29">
              <p14:nvContentPartPr>
                <p14:cNvPr id="5" name="墨迹 4">
                  <a:extLst>
                    <a:ext uri="{FF2B5EF4-FFF2-40B4-BE49-F238E27FC236}">
                      <a16:creationId xmlns:a16="http://schemas.microsoft.com/office/drawing/2014/main" id="{3D6262D3-CBBF-4AB1-BF85-8DEE35492AE1}"/>
                    </a:ext>
                  </a:extLst>
                </p14:cNvPr>
                <p14:cNvContentPartPr/>
                <p14:nvPr/>
              </p14:nvContentPartPr>
              <p14:xfrm>
                <a:off x="5700150" y="5779290"/>
                <a:ext cx="1085760" cy="588600"/>
              </p14:xfrm>
            </p:contentPart>
          </mc:Choice>
          <mc:Fallback xmlns="">
            <p:pic>
              <p:nvPicPr>
                <p:cNvPr id="5" name="墨迹 4">
                  <a:extLst>
                    <a:ext uri="{FF2B5EF4-FFF2-40B4-BE49-F238E27FC236}">
                      <a16:creationId xmlns:a16="http://schemas.microsoft.com/office/drawing/2014/main" id="{3D6262D3-CBBF-4AB1-BF85-8DEE35492AE1}"/>
                    </a:ext>
                  </a:extLst>
                </p:cNvPr>
                <p:cNvPicPr/>
                <p:nvPr/>
              </p:nvPicPr>
              <p:blipFill>
                <a:blip r:embed="rId30"/>
                <a:stretch>
                  <a:fillRect/>
                </a:stretch>
              </p:blipFill>
              <p:spPr>
                <a:xfrm>
                  <a:off x="5682150" y="5761650"/>
                  <a:ext cx="112140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 name="墨迹 5">
                  <a:extLst>
                    <a:ext uri="{FF2B5EF4-FFF2-40B4-BE49-F238E27FC236}">
                      <a16:creationId xmlns:a16="http://schemas.microsoft.com/office/drawing/2014/main" id="{4F445A2B-780D-48CC-BD19-AE79D379372D}"/>
                    </a:ext>
                  </a:extLst>
                </p14:cNvPr>
                <p14:cNvContentPartPr/>
                <p14:nvPr/>
              </p14:nvContentPartPr>
              <p14:xfrm>
                <a:off x="6997590" y="5869650"/>
                <a:ext cx="213840" cy="35280"/>
              </p14:xfrm>
            </p:contentPart>
          </mc:Choice>
          <mc:Fallback xmlns="">
            <p:pic>
              <p:nvPicPr>
                <p:cNvPr id="6" name="墨迹 5">
                  <a:extLst>
                    <a:ext uri="{FF2B5EF4-FFF2-40B4-BE49-F238E27FC236}">
                      <a16:creationId xmlns:a16="http://schemas.microsoft.com/office/drawing/2014/main" id="{4F445A2B-780D-48CC-BD19-AE79D379372D}"/>
                    </a:ext>
                  </a:extLst>
                </p:cNvPr>
                <p:cNvPicPr/>
                <p:nvPr/>
              </p:nvPicPr>
              <p:blipFill>
                <a:blip r:embed="rId32"/>
                <a:stretch>
                  <a:fillRect/>
                </a:stretch>
              </p:blipFill>
              <p:spPr>
                <a:xfrm>
                  <a:off x="6979590" y="5851650"/>
                  <a:ext cx="249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墨迹 6">
                  <a:extLst>
                    <a:ext uri="{FF2B5EF4-FFF2-40B4-BE49-F238E27FC236}">
                      <a16:creationId xmlns:a16="http://schemas.microsoft.com/office/drawing/2014/main" id="{7C7DA83E-6667-49B3-A348-B054E5A3C04C}"/>
                    </a:ext>
                  </a:extLst>
                </p14:cNvPr>
                <p14:cNvContentPartPr/>
                <p14:nvPr/>
              </p14:nvContentPartPr>
              <p14:xfrm>
                <a:off x="6907590" y="5781450"/>
                <a:ext cx="279360" cy="398520"/>
              </p14:xfrm>
            </p:contentPart>
          </mc:Choice>
          <mc:Fallback xmlns="">
            <p:pic>
              <p:nvPicPr>
                <p:cNvPr id="7" name="墨迹 6">
                  <a:extLst>
                    <a:ext uri="{FF2B5EF4-FFF2-40B4-BE49-F238E27FC236}">
                      <a16:creationId xmlns:a16="http://schemas.microsoft.com/office/drawing/2014/main" id="{7C7DA83E-6667-49B3-A348-B054E5A3C04C}"/>
                    </a:ext>
                  </a:extLst>
                </p:cNvPr>
                <p:cNvPicPr/>
                <p:nvPr/>
              </p:nvPicPr>
              <p:blipFill>
                <a:blip r:embed="rId34"/>
                <a:stretch>
                  <a:fillRect/>
                </a:stretch>
              </p:blipFill>
              <p:spPr>
                <a:xfrm>
                  <a:off x="6889590" y="5763810"/>
                  <a:ext cx="315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墨迹 7">
                  <a:extLst>
                    <a:ext uri="{FF2B5EF4-FFF2-40B4-BE49-F238E27FC236}">
                      <a16:creationId xmlns:a16="http://schemas.microsoft.com/office/drawing/2014/main" id="{52688131-05EF-4C8E-80D5-320AF4A8D015}"/>
                    </a:ext>
                  </a:extLst>
                </p14:cNvPr>
                <p14:cNvContentPartPr/>
                <p14:nvPr/>
              </p14:nvContentPartPr>
              <p14:xfrm>
                <a:off x="7078590" y="6023730"/>
                <a:ext cx="61200" cy="195480"/>
              </p14:xfrm>
            </p:contentPart>
          </mc:Choice>
          <mc:Fallback xmlns="">
            <p:pic>
              <p:nvPicPr>
                <p:cNvPr id="8" name="墨迹 7">
                  <a:extLst>
                    <a:ext uri="{FF2B5EF4-FFF2-40B4-BE49-F238E27FC236}">
                      <a16:creationId xmlns:a16="http://schemas.microsoft.com/office/drawing/2014/main" id="{52688131-05EF-4C8E-80D5-320AF4A8D015}"/>
                    </a:ext>
                  </a:extLst>
                </p:cNvPr>
                <p:cNvPicPr/>
                <p:nvPr/>
              </p:nvPicPr>
              <p:blipFill>
                <a:blip r:embed="rId36"/>
                <a:stretch>
                  <a:fillRect/>
                </a:stretch>
              </p:blipFill>
              <p:spPr>
                <a:xfrm>
                  <a:off x="7060590" y="6006090"/>
                  <a:ext cx="96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墨迹 8">
                  <a:extLst>
                    <a:ext uri="{FF2B5EF4-FFF2-40B4-BE49-F238E27FC236}">
                      <a16:creationId xmlns:a16="http://schemas.microsoft.com/office/drawing/2014/main" id="{2D9DFC58-57DA-42B8-B228-9EBDFF1B1074}"/>
                    </a:ext>
                  </a:extLst>
                </p14:cNvPr>
                <p14:cNvContentPartPr/>
                <p14:nvPr/>
              </p14:nvContentPartPr>
              <p14:xfrm>
                <a:off x="7133670" y="5969730"/>
                <a:ext cx="119520" cy="351000"/>
              </p14:xfrm>
            </p:contentPart>
          </mc:Choice>
          <mc:Fallback xmlns="">
            <p:pic>
              <p:nvPicPr>
                <p:cNvPr id="9" name="墨迹 8">
                  <a:extLst>
                    <a:ext uri="{FF2B5EF4-FFF2-40B4-BE49-F238E27FC236}">
                      <a16:creationId xmlns:a16="http://schemas.microsoft.com/office/drawing/2014/main" id="{2D9DFC58-57DA-42B8-B228-9EBDFF1B1074}"/>
                    </a:ext>
                  </a:extLst>
                </p:cNvPr>
                <p:cNvPicPr/>
                <p:nvPr/>
              </p:nvPicPr>
              <p:blipFill>
                <a:blip r:embed="rId38"/>
                <a:stretch>
                  <a:fillRect/>
                </a:stretch>
              </p:blipFill>
              <p:spPr>
                <a:xfrm>
                  <a:off x="7116030" y="5951730"/>
                  <a:ext cx="1551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墨迹 9">
                  <a:extLst>
                    <a:ext uri="{FF2B5EF4-FFF2-40B4-BE49-F238E27FC236}">
                      <a16:creationId xmlns:a16="http://schemas.microsoft.com/office/drawing/2014/main" id="{FE2E0721-A4DF-4492-801B-B51B3713EDFD}"/>
                    </a:ext>
                  </a:extLst>
                </p14:cNvPr>
                <p14:cNvContentPartPr/>
                <p14:nvPr/>
              </p14:nvContentPartPr>
              <p14:xfrm>
                <a:off x="7155270" y="6077010"/>
                <a:ext cx="83160" cy="69480"/>
              </p14:xfrm>
            </p:contentPart>
          </mc:Choice>
          <mc:Fallback xmlns="">
            <p:pic>
              <p:nvPicPr>
                <p:cNvPr id="10" name="墨迹 9">
                  <a:extLst>
                    <a:ext uri="{FF2B5EF4-FFF2-40B4-BE49-F238E27FC236}">
                      <a16:creationId xmlns:a16="http://schemas.microsoft.com/office/drawing/2014/main" id="{FE2E0721-A4DF-4492-801B-B51B3713EDFD}"/>
                    </a:ext>
                  </a:extLst>
                </p:cNvPr>
                <p:cNvPicPr/>
                <p:nvPr/>
              </p:nvPicPr>
              <p:blipFill>
                <a:blip r:embed="rId40"/>
                <a:stretch>
                  <a:fillRect/>
                </a:stretch>
              </p:blipFill>
              <p:spPr>
                <a:xfrm>
                  <a:off x="7137630" y="6059370"/>
                  <a:ext cx="118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墨迹 10">
                  <a:extLst>
                    <a:ext uri="{FF2B5EF4-FFF2-40B4-BE49-F238E27FC236}">
                      <a16:creationId xmlns:a16="http://schemas.microsoft.com/office/drawing/2014/main" id="{D9021C11-231C-401D-A867-988B1DBC2E72}"/>
                    </a:ext>
                  </a:extLst>
                </p14:cNvPr>
                <p14:cNvContentPartPr/>
                <p14:nvPr/>
              </p14:nvContentPartPr>
              <p14:xfrm>
                <a:off x="7386030" y="5835810"/>
                <a:ext cx="117000" cy="39960"/>
              </p14:xfrm>
            </p:contentPart>
          </mc:Choice>
          <mc:Fallback xmlns="">
            <p:pic>
              <p:nvPicPr>
                <p:cNvPr id="11" name="墨迹 10">
                  <a:extLst>
                    <a:ext uri="{FF2B5EF4-FFF2-40B4-BE49-F238E27FC236}">
                      <a16:creationId xmlns:a16="http://schemas.microsoft.com/office/drawing/2014/main" id="{D9021C11-231C-401D-A867-988B1DBC2E72}"/>
                    </a:ext>
                  </a:extLst>
                </p:cNvPr>
                <p:cNvPicPr/>
                <p:nvPr/>
              </p:nvPicPr>
              <p:blipFill>
                <a:blip r:embed="rId42"/>
                <a:stretch>
                  <a:fillRect/>
                </a:stretch>
              </p:blipFill>
              <p:spPr>
                <a:xfrm>
                  <a:off x="7368030" y="5818170"/>
                  <a:ext cx="152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 name="墨迹 11">
                  <a:extLst>
                    <a:ext uri="{FF2B5EF4-FFF2-40B4-BE49-F238E27FC236}">
                      <a16:creationId xmlns:a16="http://schemas.microsoft.com/office/drawing/2014/main" id="{DCA13645-68A1-4431-A90A-F3EDDDB8AB41}"/>
                    </a:ext>
                  </a:extLst>
                </p14:cNvPr>
                <p14:cNvContentPartPr/>
                <p14:nvPr/>
              </p14:nvContentPartPr>
              <p14:xfrm>
                <a:off x="7347510" y="5693250"/>
                <a:ext cx="158760" cy="268920"/>
              </p14:xfrm>
            </p:contentPart>
          </mc:Choice>
          <mc:Fallback xmlns="">
            <p:pic>
              <p:nvPicPr>
                <p:cNvPr id="12" name="墨迹 11">
                  <a:extLst>
                    <a:ext uri="{FF2B5EF4-FFF2-40B4-BE49-F238E27FC236}">
                      <a16:creationId xmlns:a16="http://schemas.microsoft.com/office/drawing/2014/main" id="{DCA13645-68A1-4431-A90A-F3EDDDB8AB41}"/>
                    </a:ext>
                  </a:extLst>
                </p:cNvPr>
                <p:cNvPicPr/>
                <p:nvPr/>
              </p:nvPicPr>
              <p:blipFill>
                <a:blip r:embed="rId44"/>
                <a:stretch>
                  <a:fillRect/>
                </a:stretch>
              </p:blipFill>
              <p:spPr>
                <a:xfrm>
                  <a:off x="7329510" y="5675610"/>
                  <a:ext cx="1944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 name="墨迹 12">
                  <a:extLst>
                    <a:ext uri="{FF2B5EF4-FFF2-40B4-BE49-F238E27FC236}">
                      <a16:creationId xmlns:a16="http://schemas.microsoft.com/office/drawing/2014/main" id="{D6E3D535-D08E-49EC-9BAC-F6BD3EFD956E}"/>
                    </a:ext>
                  </a:extLst>
                </p14:cNvPr>
                <p14:cNvContentPartPr/>
                <p14:nvPr/>
              </p14:nvContentPartPr>
              <p14:xfrm>
                <a:off x="7274070" y="5979450"/>
                <a:ext cx="262440" cy="63000"/>
              </p14:xfrm>
            </p:contentPart>
          </mc:Choice>
          <mc:Fallback xmlns="">
            <p:pic>
              <p:nvPicPr>
                <p:cNvPr id="13" name="墨迹 12">
                  <a:extLst>
                    <a:ext uri="{FF2B5EF4-FFF2-40B4-BE49-F238E27FC236}">
                      <a16:creationId xmlns:a16="http://schemas.microsoft.com/office/drawing/2014/main" id="{D6E3D535-D08E-49EC-9BAC-F6BD3EFD956E}"/>
                    </a:ext>
                  </a:extLst>
                </p:cNvPr>
                <p:cNvPicPr/>
                <p:nvPr/>
              </p:nvPicPr>
              <p:blipFill>
                <a:blip r:embed="rId46"/>
                <a:stretch>
                  <a:fillRect/>
                </a:stretch>
              </p:blipFill>
              <p:spPr>
                <a:xfrm>
                  <a:off x="7256430" y="5961810"/>
                  <a:ext cx="298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 name="墨迹 13">
                  <a:extLst>
                    <a:ext uri="{FF2B5EF4-FFF2-40B4-BE49-F238E27FC236}">
                      <a16:creationId xmlns:a16="http://schemas.microsoft.com/office/drawing/2014/main" id="{160C41F5-D974-48AC-9308-F15665EC48E3}"/>
                    </a:ext>
                  </a:extLst>
                </p14:cNvPr>
                <p14:cNvContentPartPr/>
                <p14:nvPr/>
              </p14:nvContentPartPr>
              <p14:xfrm>
                <a:off x="7391070" y="6064050"/>
                <a:ext cx="148320" cy="205920"/>
              </p14:xfrm>
            </p:contentPart>
          </mc:Choice>
          <mc:Fallback xmlns="">
            <p:pic>
              <p:nvPicPr>
                <p:cNvPr id="14" name="墨迹 13">
                  <a:extLst>
                    <a:ext uri="{FF2B5EF4-FFF2-40B4-BE49-F238E27FC236}">
                      <a16:creationId xmlns:a16="http://schemas.microsoft.com/office/drawing/2014/main" id="{160C41F5-D974-48AC-9308-F15665EC48E3}"/>
                    </a:ext>
                  </a:extLst>
                </p:cNvPr>
                <p:cNvPicPr/>
                <p:nvPr/>
              </p:nvPicPr>
              <p:blipFill>
                <a:blip r:embed="rId48"/>
                <a:stretch>
                  <a:fillRect/>
                </a:stretch>
              </p:blipFill>
              <p:spPr>
                <a:xfrm>
                  <a:off x="7373430" y="6046410"/>
                  <a:ext cx="18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 name="墨迹 14">
                  <a:extLst>
                    <a:ext uri="{FF2B5EF4-FFF2-40B4-BE49-F238E27FC236}">
                      <a16:creationId xmlns:a16="http://schemas.microsoft.com/office/drawing/2014/main" id="{7E43940A-6FC0-40FA-85F9-8C0B9FAA57B0}"/>
                    </a:ext>
                  </a:extLst>
                </p14:cNvPr>
                <p14:cNvContentPartPr/>
                <p14:nvPr/>
              </p14:nvContentPartPr>
              <p14:xfrm>
                <a:off x="7404750" y="6038490"/>
                <a:ext cx="140040" cy="376560"/>
              </p14:xfrm>
            </p:contentPart>
          </mc:Choice>
          <mc:Fallback xmlns="">
            <p:pic>
              <p:nvPicPr>
                <p:cNvPr id="15" name="墨迹 14">
                  <a:extLst>
                    <a:ext uri="{FF2B5EF4-FFF2-40B4-BE49-F238E27FC236}">
                      <a16:creationId xmlns:a16="http://schemas.microsoft.com/office/drawing/2014/main" id="{7E43940A-6FC0-40FA-85F9-8C0B9FAA57B0}"/>
                    </a:ext>
                  </a:extLst>
                </p:cNvPr>
                <p:cNvPicPr/>
                <p:nvPr/>
              </p:nvPicPr>
              <p:blipFill>
                <a:blip r:embed="rId50"/>
                <a:stretch>
                  <a:fillRect/>
                </a:stretch>
              </p:blipFill>
              <p:spPr>
                <a:xfrm>
                  <a:off x="7387110" y="6020490"/>
                  <a:ext cx="1756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 name="墨迹 15">
                  <a:extLst>
                    <a:ext uri="{FF2B5EF4-FFF2-40B4-BE49-F238E27FC236}">
                      <a16:creationId xmlns:a16="http://schemas.microsoft.com/office/drawing/2014/main" id="{FE442AB4-1E52-44FD-B13E-A8D58A141E75}"/>
                    </a:ext>
                  </a:extLst>
                </p14:cNvPr>
                <p14:cNvContentPartPr/>
                <p14:nvPr/>
              </p14:nvContentPartPr>
              <p14:xfrm>
                <a:off x="7276950" y="6090690"/>
                <a:ext cx="260640" cy="63000"/>
              </p14:xfrm>
            </p:contentPart>
          </mc:Choice>
          <mc:Fallback xmlns="">
            <p:pic>
              <p:nvPicPr>
                <p:cNvPr id="16" name="墨迹 15">
                  <a:extLst>
                    <a:ext uri="{FF2B5EF4-FFF2-40B4-BE49-F238E27FC236}">
                      <a16:creationId xmlns:a16="http://schemas.microsoft.com/office/drawing/2014/main" id="{FE442AB4-1E52-44FD-B13E-A8D58A141E75}"/>
                    </a:ext>
                  </a:extLst>
                </p:cNvPr>
                <p:cNvPicPr/>
                <p:nvPr/>
              </p:nvPicPr>
              <p:blipFill>
                <a:blip r:embed="rId52"/>
                <a:stretch>
                  <a:fillRect/>
                </a:stretch>
              </p:blipFill>
              <p:spPr>
                <a:xfrm>
                  <a:off x="7259310" y="6073050"/>
                  <a:ext cx="296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 name="墨迹 16">
                  <a:extLst>
                    <a:ext uri="{FF2B5EF4-FFF2-40B4-BE49-F238E27FC236}">
                      <a16:creationId xmlns:a16="http://schemas.microsoft.com/office/drawing/2014/main" id="{5D1ED473-69E4-43F0-8BC6-841343A0AB55}"/>
                    </a:ext>
                  </a:extLst>
                </p14:cNvPr>
                <p14:cNvContentPartPr/>
                <p14:nvPr/>
              </p14:nvContentPartPr>
              <p14:xfrm>
                <a:off x="7446870" y="6147570"/>
                <a:ext cx="77760" cy="37440"/>
              </p14:xfrm>
            </p:contentPart>
          </mc:Choice>
          <mc:Fallback xmlns="">
            <p:pic>
              <p:nvPicPr>
                <p:cNvPr id="17" name="墨迹 16">
                  <a:extLst>
                    <a:ext uri="{FF2B5EF4-FFF2-40B4-BE49-F238E27FC236}">
                      <a16:creationId xmlns:a16="http://schemas.microsoft.com/office/drawing/2014/main" id="{5D1ED473-69E4-43F0-8BC6-841343A0AB55}"/>
                    </a:ext>
                  </a:extLst>
                </p:cNvPr>
                <p:cNvPicPr/>
                <p:nvPr/>
              </p:nvPicPr>
              <p:blipFill>
                <a:blip r:embed="rId54"/>
                <a:stretch>
                  <a:fillRect/>
                </a:stretch>
              </p:blipFill>
              <p:spPr>
                <a:xfrm>
                  <a:off x="7428870" y="6129570"/>
                  <a:ext cx="113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墨迹 33">
                  <a:extLst>
                    <a:ext uri="{FF2B5EF4-FFF2-40B4-BE49-F238E27FC236}">
                      <a16:creationId xmlns:a16="http://schemas.microsoft.com/office/drawing/2014/main" id="{F8A687D8-A1AC-4D31-A380-5DD7B637F2D6}"/>
                    </a:ext>
                  </a:extLst>
                </p14:cNvPr>
                <p14:cNvContentPartPr/>
                <p14:nvPr/>
              </p14:nvContentPartPr>
              <p14:xfrm>
                <a:off x="7685550" y="6100050"/>
                <a:ext cx="304920" cy="36000"/>
              </p14:xfrm>
            </p:contentPart>
          </mc:Choice>
          <mc:Fallback xmlns="">
            <p:pic>
              <p:nvPicPr>
                <p:cNvPr id="34" name="墨迹 33">
                  <a:extLst>
                    <a:ext uri="{FF2B5EF4-FFF2-40B4-BE49-F238E27FC236}">
                      <a16:creationId xmlns:a16="http://schemas.microsoft.com/office/drawing/2014/main" id="{F8A687D8-A1AC-4D31-A380-5DD7B637F2D6}"/>
                    </a:ext>
                  </a:extLst>
                </p:cNvPr>
                <p:cNvPicPr/>
                <p:nvPr/>
              </p:nvPicPr>
              <p:blipFill>
                <a:blip r:embed="rId56"/>
                <a:stretch>
                  <a:fillRect/>
                </a:stretch>
              </p:blipFill>
              <p:spPr>
                <a:xfrm>
                  <a:off x="7667910" y="6082410"/>
                  <a:ext cx="3405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墨迹 34">
                  <a:extLst>
                    <a:ext uri="{FF2B5EF4-FFF2-40B4-BE49-F238E27FC236}">
                      <a16:creationId xmlns:a16="http://schemas.microsoft.com/office/drawing/2014/main" id="{DD729C64-46F4-44A5-BE52-569E0B8A9DEC}"/>
                    </a:ext>
                  </a:extLst>
                </p14:cNvPr>
                <p14:cNvContentPartPr/>
                <p14:nvPr/>
              </p14:nvContentPartPr>
              <p14:xfrm>
                <a:off x="7984710" y="6037050"/>
                <a:ext cx="145080" cy="123840"/>
              </p14:xfrm>
            </p:contentPart>
          </mc:Choice>
          <mc:Fallback xmlns="">
            <p:pic>
              <p:nvPicPr>
                <p:cNvPr id="35" name="墨迹 34">
                  <a:extLst>
                    <a:ext uri="{FF2B5EF4-FFF2-40B4-BE49-F238E27FC236}">
                      <a16:creationId xmlns:a16="http://schemas.microsoft.com/office/drawing/2014/main" id="{DD729C64-46F4-44A5-BE52-569E0B8A9DEC}"/>
                    </a:ext>
                  </a:extLst>
                </p:cNvPr>
                <p:cNvPicPr/>
                <p:nvPr/>
              </p:nvPicPr>
              <p:blipFill>
                <a:blip r:embed="rId58"/>
                <a:stretch>
                  <a:fillRect/>
                </a:stretch>
              </p:blipFill>
              <p:spPr>
                <a:xfrm>
                  <a:off x="7967070" y="6019050"/>
                  <a:ext cx="180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墨迹 35">
                  <a:extLst>
                    <a:ext uri="{FF2B5EF4-FFF2-40B4-BE49-F238E27FC236}">
                      <a16:creationId xmlns:a16="http://schemas.microsoft.com/office/drawing/2014/main" id="{37E539B1-FA91-459B-AD2A-83261F83C7E7}"/>
                    </a:ext>
                  </a:extLst>
                </p14:cNvPr>
                <p14:cNvContentPartPr/>
                <p14:nvPr/>
              </p14:nvContentPartPr>
              <p14:xfrm>
                <a:off x="8238510" y="5874330"/>
                <a:ext cx="197280" cy="36360"/>
              </p14:xfrm>
            </p:contentPart>
          </mc:Choice>
          <mc:Fallback xmlns="">
            <p:pic>
              <p:nvPicPr>
                <p:cNvPr id="36" name="墨迹 35">
                  <a:extLst>
                    <a:ext uri="{FF2B5EF4-FFF2-40B4-BE49-F238E27FC236}">
                      <a16:creationId xmlns:a16="http://schemas.microsoft.com/office/drawing/2014/main" id="{37E539B1-FA91-459B-AD2A-83261F83C7E7}"/>
                    </a:ext>
                  </a:extLst>
                </p:cNvPr>
                <p:cNvPicPr/>
                <p:nvPr/>
              </p:nvPicPr>
              <p:blipFill>
                <a:blip r:embed="rId60"/>
                <a:stretch>
                  <a:fillRect/>
                </a:stretch>
              </p:blipFill>
              <p:spPr>
                <a:xfrm>
                  <a:off x="8220510" y="5856330"/>
                  <a:ext cx="232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墨迹 36">
                  <a:extLst>
                    <a:ext uri="{FF2B5EF4-FFF2-40B4-BE49-F238E27FC236}">
                      <a16:creationId xmlns:a16="http://schemas.microsoft.com/office/drawing/2014/main" id="{D370B9DE-1B1E-4ADC-A7D5-6BD814EB7363}"/>
                    </a:ext>
                  </a:extLst>
                </p14:cNvPr>
                <p14:cNvContentPartPr/>
                <p14:nvPr/>
              </p14:nvContentPartPr>
              <p14:xfrm>
                <a:off x="8199990" y="5893410"/>
                <a:ext cx="185040" cy="454680"/>
              </p14:xfrm>
            </p:contentPart>
          </mc:Choice>
          <mc:Fallback xmlns="">
            <p:pic>
              <p:nvPicPr>
                <p:cNvPr id="37" name="墨迹 36">
                  <a:extLst>
                    <a:ext uri="{FF2B5EF4-FFF2-40B4-BE49-F238E27FC236}">
                      <a16:creationId xmlns:a16="http://schemas.microsoft.com/office/drawing/2014/main" id="{D370B9DE-1B1E-4ADC-A7D5-6BD814EB7363}"/>
                    </a:ext>
                  </a:extLst>
                </p:cNvPr>
                <p:cNvPicPr/>
                <p:nvPr/>
              </p:nvPicPr>
              <p:blipFill>
                <a:blip r:embed="rId62"/>
                <a:stretch>
                  <a:fillRect/>
                </a:stretch>
              </p:blipFill>
              <p:spPr>
                <a:xfrm>
                  <a:off x="8181990" y="5875410"/>
                  <a:ext cx="2206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墨迹 37">
                  <a:extLst>
                    <a:ext uri="{FF2B5EF4-FFF2-40B4-BE49-F238E27FC236}">
                      <a16:creationId xmlns:a16="http://schemas.microsoft.com/office/drawing/2014/main" id="{9628FD0A-C9FA-4C67-A42B-59BFFC2412E2}"/>
                    </a:ext>
                  </a:extLst>
                </p14:cNvPr>
                <p14:cNvContentPartPr/>
                <p14:nvPr/>
              </p14:nvContentPartPr>
              <p14:xfrm>
                <a:off x="8214750" y="6127770"/>
                <a:ext cx="82440" cy="26280"/>
              </p14:xfrm>
            </p:contentPart>
          </mc:Choice>
          <mc:Fallback xmlns="">
            <p:pic>
              <p:nvPicPr>
                <p:cNvPr id="38" name="墨迹 37">
                  <a:extLst>
                    <a:ext uri="{FF2B5EF4-FFF2-40B4-BE49-F238E27FC236}">
                      <a16:creationId xmlns:a16="http://schemas.microsoft.com/office/drawing/2014/main" id="{9628FD0A-C9FA-4C67-A42B-59BFFC2412E2}"/>
                    </a:ext>
                  </a:extLst>
                </p:cNvPr>
                <p:cNvPicPr/>
                <p:nvPr/>
              </p:nvPicPr>
              <p:blipFill>
                <a:blip r:embed="rId64"/>
                <a:stretch>
                  <a:fillRect/>
                </a:stretch>
              </p:blipFill>
              <p:spPr>
                <a:xfrm>
                  <a:off x="8197110" y="6110130"/>
                  <a:ext cx="118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墨迹 38">
                  <a:extLst>
                    <a:ext uri="{FF2B5EF4-FFF2-40B4-BE49-F238E27FC236}">
                      <a16:creationId xmlns:a16="http://schemas.microsoft.com/office/drawing/2014/main" id="{41068CC4-C956-43C0-A0E9-D069C5AF0F5C}"/>
                    </a:ext>
                  </a:extLst>
                </p14:cNvPr>
                <p14:cNvContentPartPr/>
                <p14:nvPr/>
              </p14:nvContentPartPr>
              <p14:xfrm>
                <a:off x="8413830" y="5947050"/>
                <a:ext cx="250560" cy="343440"/>
              </p14:xfrm>
            </p:contentPart>
          </mc:Choice>
          <mc:Fallback xmlns="">
            <p:pic>
              <p:nvPicPr>
                <p:cNvPr id="39" name="墨迹 38">
                  <a:extLst>
                    <a:ext uri="{FF2B5EF4-FFF2-40B4-BE49-F238E27FC236}">
                      <a16:creationId xmlns:a16="http://schemas.microsoft.com/office/drawing/2014/main" id="{41068CC4-C956-43C0-A0E9-D069C5AF0F5C}"/>
                    </a:ext>
                  </a:extLst>
                </p:cNvPr>
                <p:cNvPicPr/>
                <p:nvPr/>
              </p:nvPicPr>
              <p:blipFill>
                <a:blip r:embed="rId66"/>
                <a:stretch>
                  <a:fillRect/>
                </a:stretch>
              </p:blipFill>
              <p:spPr>
                <a:xfrm>
                  <a:off x="8396190" y="5929050"/>
                  <a:ext cx="286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墨迹 39">
                  <a:extLst>
                    <a:ext uri="{FF2B5EF4-FFF2-40B4-BE49-F238E27FC236}">
                      <a16:creationId xmlns:a16="http://schemas.microsoft.com/office/drawing/2014/main" id="{A938EBC9-B6CC-4EE0-9903-246888F33F9A}"/>
                    </a:ext>
                  </a:extLst>
                </p14:cNvPr>
                <p14:cNvContentPartPr/>
                <p14:nvPr/>
              </p14:nvContentPartPr>
              <p14:xfrm>
                <a:off x="8817750" y="5860290"/>
                <a:ext cx="85320" cy="289440"/>
              </p14:xfrm>
            </p:contentPart>
          </mc:Choice>
          <mc:Fallback xmlns="">
            <p:pic>
              <p:nvPicPr>
                <p:cNvPr id="40" name="墨迹 39">
                  <a:extLst>
                    <a:ext uri="{FF2B5EF4-FFF2-40B4-BE49-F238E27FC236}">
                      <a16:creationId xmlns:a16="http://schemas.microsoft.com/office/drawing/2014/main" id="{A938EBC9-B6CC-4EE0-9903-246888F33F9A}"/>
                    </a:ext>
                  </a:extLst>
                </p:cNvPr>
                <p:cNvPicPr/>
                <p:nvPr/>
              </p:nvPicPr>
              <p:blipFill>
                <a:blip r:embed="rId68"/>
                <a:stretch>
                  <a:fillRect/>
                </a:stretch>
              </p:blipFill>
              <p:spPr>
                <a:xfrm>
                  <a:off x="8800110" y="5842290"/>
                  <a:ext cx="1209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墨迹 40">
                  <a:extLst>
                    <a:ext uri="{FF2B5EF4-FFF2-40B4-BE49-F238E27FC236}">
                      <a16:creationId xmlns:a16="http://schemas.microsoft.com/office/drawing/2014/main" id="{78C21381-8065-40E4-AE26-78523A69FF85}"/>
                    </a:ext>
                  </a:extLst>
                </p14:cNvPr>
                <p14:cNvContentPartPr/>
                <p14:nvPr/>
              </p14:nvContentPartPr>
              <p14:xfrm>
                <a:off x="8821350" y="6460050"/>
                <a:ext cx="42480" cy="66600"/>
              </p14:xfrm>
            </p:contentPart>
          </mc:Choice>
          <mc:Fallback xmlns="">
            <p:pic>
              <p:nvPicPr>
                <p:cNvPr id="41" name="墨迹 40">
                  <a:extLst>
                    <a:ext uri="{FF2B5EF4-FFF2-40B4-BE49-F238E27FC236}">
                      <a16:creationId xmlns:a16="http://schemas.microsoft.com/office/drawing/2014/main" id="{78C21381-8065-40E4-AE26-78523A69FF85}"/>
                    </a:ext>
                  </a:extLst>
                </p:cNvPr>
                <p:cNvPicPr/>
                <p:nvPr/>
              </p:nvPicPr>
              <p:blipFill>
                <a:blip r:embed="rId70"/>
                <a:stretch>
                  <a:fillRect/>
                </a:stretch>
              </p:blipFill>
              <p:spPr>
                <a:xfrm>
                  <a:off x="8803710" y="6442410"/>
                  <a:ext cx="78120" cy="1022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656715" y="1014095"/>
            <a:ext cx="4559935" cy="5171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5" descr="Image13"/>
          <p:cNvPicPr>
            <a:picLocks noChangeAspect="1"/>
          </p:cNvPicPr>
          <p:nvPr/>
        </p:nvPicPr>
        <p:blipFill>
          <a:blip r:embed="rId3"/>
          <a:srcRect b="51878"/>
          <a:stretch>
            <a:fillRect/>
          </a:stretch>
        </p:blipFill>
        <p:spPr>
          <a:xfrm>
            <a:off x="2051050" y="404813"/>
            <a:ext cx="4086225" cy="2266950"/>
          </a:xfrm>
          <a:prstGeom prst="rect">
            <a:avLst/>
          </a:prstGeom>
          <a:noFill/>
          <a:ln w="9525">
            <a:noFill/>
          </a:ln>
        </p:spPr>
      </p:pic>
      <p:pic>
        <p:nvPicPr>
          <p:cNvPr id="99330" name="Picture 6" descr="Image13"/>
          <p:cNvPicPr>
            <a:picLocks noChangeAspect="1"/>
          </p:cNvPicPr>
          <p:nvPr/>
        </p:nvPicPr>
        <p:blipFill>
          <a:blip r:embed="rId3"/>
          <a:srcRect t="50020"/>
          <a:stretch>
            <a:fillRect/>
          </a:stretch>
        </p:blipFill>
        <p:spPr>
          <a:xfrm>
            <a:off x="2124075" y="3500438"/>
            <a:ext cx="4086225" cy="2352675"/>
          </a:xfrm>
          <a:prstGeom prst="rect">
            <a:avLst/>
          </a:prstGeom>
          <a:noFill/>
          <a:ln w="9525">
            <a:noFill/>
          </a:ln>
        </p:spPr>
      </p:pic>
    </p:spTree>
  </p:cSld>
  <p:clrMapOvr>
    <a:masterClrMapping/>
  </p:clrMapOvr>
  <p:transition>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p:nvPr/>
        </p:nvSpPr>
        <p:spPr>
          <a:xfrm>
            <a:off x="1763713" y="1196975"/>
            <a:ext cx="6248400" cy="5181600"/>
          </a:xfrm>
          <a:prstGeom prst="rect">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sp>
        <p:nvSpPr>
          <p:cNvPr id="100355" name="Rectangle 5"/>
          <p:cNvSpPr/>
          <p:nvPr/>
        </p:nvSpPr>
        <p:spPr>
          <a:xfrm>
            <a:off x="1763713" y="260350"/>
            <a:ext cx="6415087" cy="519113"/>
          </a:xfrm>
          <a:prstGeom prst="rect">
            <a:avLst/>
          </a:prstGeom>
          <a:noFill/>
          <a:ln w="9525">
            <a:noFill/>
          </a:ln>
        </p:spPr>
        <p:txBody>
          <a:bodyPr anchor="t">
            <a:spAutoFit/>
          </a:bodyPr>
          <a:lstStyle/>
          <a:p>
            <a:r>
              <a:rPr lang="en-US" altLang="zh-CN" sz="2800" dirty="0">
                <a:solidFill>
                  <a:srgbClr val="FF0066"/>
                </a:solidFill>
                <a:latin typeface="Arial" panose="020B0604020202020204" pitchFamily="34" charset="0"/>
                <a:ea typeface="华文细黑" pitchFamily="2" charset="-122"/>
              </a:rPr>
              <a:t>Two-reporter system</a:t>
            </a:r>
          </a:p>
        </p:txBody>
      </p:sp>
      <p:sp>
        <p:nvSpPr>
          <p:cNvPr id="100356" name="Rectangle 6"/>
          <p:cNvSpPr/>
          <p:nvPr/>
        </p:nvSpPr>
        <p:spPr>
          <a:xfrm>
            <a:off x="900113" y="5516563"/>
            <a:ext cx="7850187" cy="512762"/>
          </a:xfrm>
          <a:prstGeom prst="rect">
            <a:avLst/>
          </a:prstGeom>
          <a:noFill/>
          <a:ln w="9525">
            <a:noFill/>
          </a:ln>
        </p:spPr>
        <p:txBody>
          <a:bodyPr anchor="t">
            <a:spAutoFit/>
          </a:bodyPr>
          <a:lstStyle/>
          <a:p>
            <a:pPr>
              <a:lnSpc>
                <a:spcPct val="115000"/>
              </a:lnSpc>
              <a:spcBef>
                <a:spcPct val="40000"/>
              </a:spcBef>
              <a:buSzPct val="85000"/>
              <a:buBlip>
                <a:blip r:embed="rId3"/>
              </a:buBlip>
            </a:pPr>
            <a:endParaRPr lang="zh-CN" altLang="zh-CN" sz="2400" dirty="0">
              <a:solidFill>
                <a:srgbClr val="FFFF66"/>
              </a:solidFill>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1373505" y="1196975"/>
            <a:ext cx="5928360" cy="4446905"/>
          </a:xfrm>
          <a:prstGeom prst="rect">
            <a:avLst/>
          </a:prstGeom>
        </p:spPr>
      </p:pic>
      <p:grpSp>
        <p:nvGrpSpPr>
          <p:cNvPr id="27" name="组合 26">
            <a:extLst>
              <a:ext uri="{FF2B5EF4-FFF2-40B4-BE49-F238E27FC236}">
                <a16:creationId xmlns:a16="http://schemas.microsoft.com/office/drawing/2014/main" id="{02435610-9714-43AA-A0AC-6F2CAF44AFAE}"/>
              </a:ext>
            </a:extLst>
          </p:cNvPr>
          <p:cNvGrpSpPr/>
          <p:nvPr/>
        </p:nvGrpSpPr>
        <p:grpSpPr>
          <a:xfrm>
            <a:off x="5404230" y="362010"/>
            <a:ext cx="1286640" cy="628920"/>
            <a:chOff x="5404230" y="362010"/>
            <a:chExt cx="1286640" cy="62892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FB5CAA9-D54F-4B6E-84E9-E95205DBD8D1}"/>
                    </a:ext>
                  </a:extLst>
                </p14:cNvPr>
                <p14:cNvContentPartPr/>
                <p14:nvPr/>
              </p14:nvContentPartPr>
              <p14:xfrm>
                <a:off x="5404230" y="402690"/>
                <a:ext cx="197640" cy="405720"/>
              </p14:xfrm>
            </p:contentPart>
          </mc:Choice>
          <mc:Fallback xmlns="">
            <p:pic>
              <p:nvPicPr>
                <p:cNvPr id="3" name="墨迹 2">
                  <a:extLst>
                    <a:ext uri="{FF2B5EF4-FFF2-40B4-BE49-F238E27FC236}">
                      <a16:creationId xmlns:a16="http://schemas.microsoft.com/office/drawing/2014/main" id="{EFB5CAA9-D54F-4B6E-84E9-E95205DBD8D1}"/>
                    </a:ext>
                  </a:extLst>
                </p:cNvPr>
                <p:cNvPicPr/>
                <p:nvPr/>
              </p:nvPicPr>
              <p:blipFill>
                <a:blip r:embed="rId6"/>
                <a:stretch>
                  <a:fillRect/>
                </a:stretch>
              </p:blipFill>
              <p:spPr>
                <a:xfrm>
                  <a:off x="5386230" y="385050"/>
                  <a:ext cx="2332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7BC84DC-AA0B-48CE-9D8A-FD9731EC3594}"/>
                    </a:ext>
                  </a:extLst>
                </p14:cNvPr>
                <p14:cNvContentPartPr/>
                <p14:nvPr/>
              </p14:nvContentPartPr>
              <p14:xfrm>
                <a:off x="5409990" y="551010"/>
                <a:ext cx="187920" cy="243360"/>
              </p14:xfrm>
            </p:contentPart>
          </mc:Choice>
          <mc:Fallback xmlns="">
            <p:pic>
              <p:nvPicPr>
                <p:cNvPr id="4" name="墨迹 3">
                  <a:extLst>
                    <a:ext uri="{FF2B5EF4-FFF2-40B4-BE49-F238E27FC236}">
                      <a16:creationId xmlns:a16="http://schemas.microsoft.com/office/drawing/2014/main" id="{C7BC84DC-AA0B-48CE-9D8A-FD9731EC3594}"/>
                    </a:ext>
                  </a:extLst>
                </p:cNvPr>
                <p:cNvPicPr/>
                <p:nvPr/>
              </p:nvPicPr>
              <p:blipFill>
                <a:blip r:embed="rId8"/>
                <a:stretch>
                  <a:fillRect/>
                </a:stretch>
              </p:blipFill>
              <p:spPr>
                <a:xfrm>
                  <a:off x="5391990" y="533370"/>
                  <a:ext cx="223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5EE8BA8F-C02A-4A52-885F-36B04B30D00B}"/>
                    </a:ext>
                  </a:extLst>
                </p14:cNvPr>
                <p14:cNvContentPartPr/>
                <p14:nvPr/>
              </p14:nvContentPartPr>
              <p14:xfrm>
                <a:off x="5637510" y="474690"/>
                <a:ext cx="168840" cy="322560"/>
              </p14:xfrm>
            </p:contentPart>
          </mc:Choice>
          <mc:Fallback xmlns="">
            <p:pic>
              <p:nvPicPr>
                <p:cNvPr id="5" name="墨迹 4">
                  <a:extLst>
                    <a:ext uri="{FF2B5EF4-FFF2-40B4-BE49-F238E27FC236}">
                      <a16:creationId xmlns:a16="http://schemas.microsoft.com/office/drawing/2014/main" id="{5EE8BA8F-C02A-4A52-885F-36B04B30D00B}"/>
                    </a:ext>
                  </a:extLst>
                </p:cNvPr>
                <p:cNvPicPr/>
                <p:nvPr/>
              </p:nvPicPr>
              <p:blipFill>
                <a:blip r:embed="rId10"/>
                <a:stretch>
                  <a:fillRect/>
                </a:stretch>
              </p:blipFill>
              <p:spPr>
                <a:xfrm>
                  <a:off x="5619870" y="457050"/>
                  <a:ext cx="20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DA2CFD04-3174-4280-A218-843D97064CF6}"/>
                    </a:ext>
                  </a:extLst>
                </p14:cNvPr>
                <p14:cNvContentPartPr/>
                <p14:nvPr/>
              </p14:nvContentPartPr>
              <p14:xfrm>
                <a:off x="5645790" y="589170"/>
                <a:ext cx="208440" cy="304200"/>
              </p14:xfrm>
            </p:contentPart>
          </mc:Choice>
          <mc:Fallback xmlns="">
            <p:pic>
              <p:nvPicPr>
                <p:cNvPr id="6" name="墨迹 5">
                  <a:extLst>
                    <a:ext uri="{FF2B5EF4-FFF2-40B4-BE49-F238E27FC236}">
                      <a16:creationId xmlns:a16="http://schemas.microsoft.com/office/drawing/2014/main" id="{DA2CFD04-3174-4280-A218-843D97064CF6}"/>
                    </a:ext>
                  </a:extLst>
                </p:cNvPr>
                <p:cNvPicPr/>
                <p:nvPr/>
              </p:nvPicPr>
              <p:blipFill>
                <a:blip r:embed="rId12"/>
                <a:stretch>
                  <a:fillRect/>
                </a:stretch>
              </p:blipFill>
              <p:spPr>
                <a:xfrm>
                  <a:off x="5628150" y="571530"/>
                  <a:ext cx="2440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669BA61C-649A-4EF1-9E78-0CE0C44F94CE}"/>
                    </a:ext>
                  </a:extLst>
                </p14:cNvPr>
                <p14:cNvContentPartPr/>
                <p14:nvPr/>
              </p14:nvContentPartPr>
              <p14:xfrm>
                <a:off x="5901390" y="526170"/>
                <a:ext cx="163080" cy="38160"/>
              </p14:xfrm>
            </p:contentPart>
          </mc:Choice>
          <mc:Fallback xmlns="">
            <p:pic>
              <p:nvPicPr>
                <p:cNvPr id="7" name="墨迹 6">
                  <a:extLst>
                    <a:ext uri="{FF2B5EF4-FFF2-40B4-BE49-F238E27FC236}">
                      <a16:creationId xmlns:a16="http://schemas.microsoft.com/office/drawing/2014/main" id="{669BA61C-649A-4EF1-9E78-0CE0C44F94CE}"/>
                    </a:ext>
                  </a:extLst>
                </p:cNvPr>
                <p:cNvPicPr/>
                <p:nvPr/>
              </p:nvPicPr>
              <p:blipFill>
                <a:blip r:embed="rId14"/>
                <a:stretch>
                  <a:fillRect/>
                </a:stretch>
              </p:blipFill>
              <p:spPr>
                <a:xfrm>
                  <a:off x="5883390" y="508530"/>
                  <a:ext cx="198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6E781650-98B9-4C1A-B85A-96B6D6E25E97}"/>
                    </a:ext>
                  </a:extLst>
                </p14:cNvPr>
                <p14:cNvContentPartPr/>
                <p14:nvPr/>
              </p14:nvContentPartPr>
              <p14:xfrm>
                <a:off x="5879430" y="378930"/>
                <a:ext cx="141120" cy="441000"/>
              </p14:xfrm>
            </p:contentPart>
          </mc:Choice>
          <mc:Fallback xmlns="">
            <p:pic>
              <p:nvPicPr>
                <p:cNvPr id="8" name="墨迹 7">
                  <a:extLst>
                    <a:ext uri="{FF2B5EF4-FFF2-40B4-BE49-F238E27FC236}">
                      <a16:creationId xmlns:a16="http://schemas.microsoft.com/office/drawing/2014/main" id="{6E781650-98B9-4C1A-B85A-96B6D6E25E97}"/>
                    </a:ext>
                  </a:extLst>
                </p:cNvPr>
                <p:cNvPicPr/>
                <p:nvPr/>
              </p:nvPicPr>
              <p:blipFill>
                <a:blip r:embed="rId16"/>
                <a:stretch>
                  <a:fillRect/>
                </a:stretch>
              </p:blipFill>
              <p:spPr>
                <a:xfrm>
                  <a:off x="5861790" y="361290"/>
                  <a:ext cx="1767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6C7BBA53-5545-41FE-8AAC-DE8D82D01569}"/>
                    </a:ext>
                  </a:extLst>
                </p14:cNvPr>
                <p14:cNvContentPartPr/>
                <p14:nvPr/>
              </p14:nvContentPartPr>
              <p14:xfrm>
                <a:off x="6096870" y="458850"/>
                <a:ext cx="141120" cy="379800"/>
              </p14:xfrm>
            </p:contentPart>
          </mc:Choice>
          <mc:Fallback xmlns="">
            <p:pic>
              <p:nvPicPr>
                <p:cNvPr id="9" name="墨迹 8">
                  <a:extLst>
                    <a:ext uri="{FF2B5EF4-FFF2-40B4-BE49-F238E27FC236}">
                      <a16:creationId xmlns:a16="http://schemas.microsoft.com/office/drawing/2014/main" id="{6C7BBA53-5545-41FE-8AAC-DE8D82D01569}"/>
                    </a:ext>
                  </a:extLst>
                </p:cNvPr>
                <p:cNvPicPr/>
                <p:nvPr/>
              </p:nvPicPr>
              <p:blipFill>
                <a:blip r:embed="rId18"/>
                <a:stretch>
                  <a:fillRect/>
                </a:stretch>
              </p:blipFill>
              <p:spPr>
                <a:xfrm>
                  <a:off x="6079230" y="440850"/>
                  <a:ext cx="1767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78A78F8F-DA63-43F2-92EC-2548AE3EA63E}"/>
                    </a:ext>
                  </a:extLst>
                </p14:cNvPr>
                <p14:cNvContentPartPr/>
                <p14:nvPr/>
              </p14:nvContentPartPr>
              <p14:xfrm>
                <a:off x="6129630" y="642810"/>
                <a:ext cx="100800" cy="171360"/>
              </p14:xfrm>
            </p:contentPart>
          </mc:Choice>
          <mc:Fallback xmlns="">
            <p:pic>
              <p:nvPicPr>
                <p:cNvPr id="10" name="墨迹 9">
                  <a:extLst>
                    <a:ext uri="{FF2B5EF4-FFF2-40B4-BE49-F238E27FC236}">
                      <a16:creationId xmlns:a16="http://schemas.microsoft.com/office/drawing/2014/main" id="{78A78F8F-DA63-43F2-92EC-2548AE3EA63E}"/>
                    </a:ext>
                  </a:extLst>
                </p:cNvPr>
                <p:cNvPicPr/>
                <p:nvPr/>
              </p:nvPicPr>
              <p:blipFill>
                <a:blip r:embed="rId20"/>
                <a:stretch>
                  <a:fillRect/>
                </a:stretch>
              </p:blipFill>
              <p:spPr>
                <a:xfrm>
                  <a:off x="6111630" y="624810"/>
                  <a:ext cx="136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D4BC2587-F602-4237-9637-6DD85DF5D7A0}"/>
                    </a:ext>
                  </a:extLst>
                </p14:cNvPr>
                <p14:cNvContentPartPr/>
                <p14:nvPr/>
              </p14:nvContentPartPr>
              <p14:xfrm>
                <a:off x="6141870" y="731370"/>
                <a:ext cx="134280" cy="259560"/>
              </p14:xfrm>
            </p:contentPart>
          </mc:Choice>
          <mc:Fallback xmlns="">
            <p:pic>
              <p:nvPicPr>
                <p:cNvPr id="11" name="墨迹 10">
                  <a:extLst>
                    <a:ext uri="{FF2B5EF4-FFF2-40B4-BE49-F238E27FC236}">
                      <a16:creationId xmlns:a16="http://schemas.microsoft.com/office/drawing/2014/main" id="{D4BC2587-F602-4237-9637-6DD85DF5D7A0}"/>
                    </a:ext>
                  </a:extLst>
                </p:cNvPr>
                <p:cNvPicPr/>
                <p:nvPr/>
              </p:nvPicPr>
              <p:blipFill>
                <a:blip r:embed="rId22"/>
                <a:stretch>
                  <a:fillRect/>
                </a:stretch>
              </p:blipFill>
              <p:spPr>
                <a:xfrm>
                  <a:off x="6124230" y="713370"/>
                  <a:ext cx="1699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44385C99-7EDE-4859-8E32-F4579EE05ECD}"/>
                    </a:ext>
                  </a:extLst>
                </p14:cNvPr>
                <p14:cNvContentPartPr/>
                <p14:nvPr/>
              </p14:nvContentPartPr>
              <p14:xfrm>
                <a:off x="6356790" y="407010"/>
                <a:ext cx="68760" cy="207720"/>
              </p14:xfrm>
            </p:contentPart>
          </mc:Choice>
          <mc:Fallback xmlns="">
            <p:pic>
              <p:nvPicPr>
                <p:cNvPr id="17" name="墨迹 16">
                  <a:extLst>
                    <a:ext uri="{FF2B5EF4-FFF2-40B4-BE49-F238E27FC236}">
                      <a16:creationId xmlns:a16="http://schemas.microsoft.com/office/drawing/2014/main" id="{44385C99-7EDE-4859-8E32-F4579EE05ECD}"/>
                    </a:ext>
                  </a:extLst>
                </p:cNvPr>
                <p:cNvPicPr/>
                <p:nvPr/>
              </p:nvPicPr>
              <p:blipFill>
                <a:blip r:embed="rId24"/>
                <a:stretch>
                  <a:fillRect/>
                </a:stretch>
              </p:blipFill>
              <p:spPr>
                <a:xfrm>
                  <a:off x="6338790" y="389010"/>
                  <a:ext cx="104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墨迹 17">
                  <a:extLst>
                    <a:ext uri="{FF2B5EF4-FFF2-40B4-BE49-F238E27FC236}">
                      <a16:creationId xmlns:a16="http://schemas.microsoft.com/office/drawing/2014/main" id="{EFFD6FA4-D65E-4F87-805D-0EAFECA93A55}"/>
                    </a:ext>
                  </a:extLst>
                </p14:cNvPr>
                <p14:cNvContentPartPr/>
                <p14:nvPr/>
              </p14:nvContentPartPr>
              <p14:xfrm>
                <a:off x="6402150" y="495930"/>
                <a:ext cx="203760" cy="55800"/>
              </p14:xfrm>
            </p:contentPart>
          </mc:Choice>
          <mc:Fallback xmlns="">
            <p:pic>
              <p:nvPicPr>
                <p:cNvPr id="18" name="墨迹 17">
                  <a:extLst>
                    <a:ext uri="{FF2B5EF4-FFF2-40B4-BE49-F238E27FC236}">
                      <a16:creationId xmlns:a16="http://schemas.microsoft.com/office/drawing/2014/main" id="{EFFD6FA4-D65E-4F87-805D-0EAFECA93A55}"/>
                    </a:ext>
                  </a:extLst>
                </p:cNvPr>
                <p:cNvPicPr/>
                <p:nvPr/>
              </p:nvPicPr>
              <p:blipFill>
                <a:blip r:embed="rId26"/>
                <a:stretch>
                  <a:fillRect/>
                </a:stretch>
              </p:blipFill>
              <p:spPr>
                <a:xfrm>
                  <a:off x="6384150" y="478290"/>
                  <a:ext cx="239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a:extLst>
                    <a:ext uri="{FF2B5EF4-FFF2-40B4-BE49-F238E27FC236}">
                      <a16:creationId xmlns:a16="http://schemas.microsoft.com/office/drawing/2014/main" id="{CA6F0CE8-5A3C-4A8A-A9F8-A5B5839934DB}"/>
                    </a:ext>
                  </a:extLst>
                </p14:cNvPr>
                <p14:cNvContentPartPr/>
                <p14:nvPr/>
              </p14:nvContentPartPr>
              <p14:xfrm>
                <a:off x="6455430" y="362010"/>
                <a:ext cx="87120" cy="264240"/>
              </p14:xfrm>
            </p:contentPart>
          </mc:Choice>
          <mc:Fallback xmlns="">
            <p:pic>
              <p:nvPicPr>
                <p:cNvPr id="19" name="墨迹 18">
                  <a:extLst>
                    <a:ext uri="{FF2B5EF4-FFF2-40B4-BE49-F238E27FC236}">
                      <a16:creationId xmlns:a16="http://schemas.microsoft.com/office/drawing/2014/main" id="{CA6F0CE8-5A3C-4A8A-A9F8-A5B5839934DB}"/>
                    </a:ext>
                  </a:extLst>
                </p:cNvPr>
                <p:cNvPicPr/>
                <p:nvPr/>
              </p:nvPicPr>
              <p:blipFill>
                <a:blip r:embed="rId28"/>
                <a:stretch>
                  <a:fillRect/>
                </a:stretch>
              </p:blipFill>
              <p:spPr>
                <a:xfrm>
                  <a:off x="6437430" y="344010"/>
                  <a:ext cx="1227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ADE6669C-143B-450F-874D-100BF9D2C9CF}"/>
                    </a:ext>
                  </a:extLst>
                </p14:cNvPr>
                <p14:cNvContentPartPr/>
                <p14:nvPr/>
              </p14:nvContentPartPr>
              <p14:xfrm>
                <a:off x="6268950" y="626250"/>
                <a:ext cx="421920" cy="69840"/>
              </p14:xfrm>
            </p:contentPart>
          </mc:Choice>
          <mc:Fallback xmlns="">
            <p:pic>
              <p:nvPicPr>
                <p:cNvPr id="24" name="墨迹 23">
                  <a:extLst>
                    <a:ext uri="{FF2B5EF4-FFF2-40B4-BE49-F238E27FC236}">
                      <a16:creationId xmlns:a16="http://schemas.microsoft.com/office/drawing/2014/main" id="{ADE6669C-143B-450F-874D-100BF9D2C9CF}"/>
                    </a:ext>
                  </a:extLst>
                </p:cNvPr>
                <p:cNvPicPr/>
                <p:nvPr/>
              </p:nvPicPr>
              <p:blipFill>
                <a:blip r:embed="rId30"/>
                <a:stretch>
                  <a:fillRect/>
                </a:stretch>
              </p:blipFill>
              <p:spPr>
                <a:xfrm>
                  <a:off x="6251310" y="608250"/>
                  <a:ext cx="457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B5CFCA42-F2C0-41C5-AE75-7D2D1E338415}"/>
                    </a:ext>
                  </a:extLst>
                </p14:cNvPr>
                <p14:cNvContentPartPr/>
                <p14:nvPr/>
              </p14:nvContentPartPr>
              <p14:xfrm>
                <a:off x="6403950" y="754410"/>
                <a:ext cx="34560" cy="130320"/>
              </p14:xfrm>
            </p:contentPart>
          </mc:Choice>
          <mc:Fallback xmlns="">
            <p:pic>
              <p:nvPicPr>
                <p:cNvPr id="25" name="墨迹 24">
                  <a:extLst>
                    <a:ext uri="{FF2B5EF4-FFF2-40B4-BE49-F238E27FC236}">
                      <a16:creationId xmlns:a16="http://schemas.microsoft.com/office/drawing/2014/main" id="{B5CFCA42-F2C0-41C5-AE75-7D2D1E338415}"/>
                    </a:ext>
                  </a:extLst>
                </p:cNvPr>
                <p:cNvPicPr/>
                <p:nvPr/>
              </p:nvPicPr>
              <p:blipFill>
                <a:blip r:embed="rId32"/>
                <a:stretch>
                  <a:fillRect/>
                </a:stretch>
              </p:blipFill>
              <p:spPr>
                <a:xfrm>
                  <a:off x="6385950" y="736770"/>
                  <a:ext cx="702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F7BF4B27-054F-4D09-B762-825382BC66D4}"/>
                    </a:ext>
                  </a:extLst>
                </p14:cNvPr>
                <p14:cNvContentPartPr/>
                <p14:nvPr/>
              </p14:nvContentPartPr>
              <p14:xfrm>
                <a:off x="6451830" y="771690"/>
                <a:ext cx="153000" cy="138600"/>
              </p14:xfrm>
            </p:contentPart>
          </mc:Choice>
          <mc:Fallback xmlns="">
            <p:pic>
              <p:nvPicPr>
                <p:cNvPr id="26" name="墨迹 25">
                  <a:extLst>
                    <a:ext uri="{FF2B5EF4-FFF2-40B4-BE49-F238E27FC236}">
                      <a16:creationId xmlns:a16="http://schemas.microsoft.com/office/drawing/2014/main" id="{F7BF4B27-054F-4D09-B762-825382BC66D4}"/>
                    </a:ext>
                  </a:extLst>
                </p:cNvPr>
                <p:cNvPicPr/>
                <p:nvPr/>
              </p:nvPicPr>
              <p:blipFill>
                <a:blip r:embed="rId34"/>
                <a:stretch>
                  <a:fillRect/>
                </a:stretch>
              </p:blipFill>
              <p:spPr>
                <a:xfrm>
                  <a:off x="6433830" y="754050"/>
                  <a:ext cx="188640" cy="174240"/>
                </a:xfrm>
                <a:prstGeom prst="rect">
                  <a:avLst/>
                </a:prstGeom>
              </p:spPr>
            </p:pic>
          </mc:Fallback>
        </mc:AlternateContent>
      </p:grpSp>
      <p:grpSp>
        <p:nvGrpSpPr>
          <p:cNvPr id="31" name="组合 30">
            <a:extLst>
              <a:ext uri="{FF2B5EF4-FFF2-40B4-BE49-F238E27FC236}">
                <a16:creationId xmlns:a16="http://schemas.microsoft.com/office/drawing/2014/main" id="{084FD444-4835-4A54-831F-39A97359FA0B}"/>
              </a:ext>
            </a:extLst>
          </p:cNvPr>
          <p:cNvGrpSpPr/>
          <p:nvPr/>
        </p:nvGrpSpPr>
        <p:grpSpPr>
          <a:xfrm>
            <a:off x="7728750" y="1419690"/>
            <a:ext cx="1072440" cy="1400040"/>
            <a:chOff x="7728750" y="1419690"/>
            <a:chExt cx="1072440" cy="1400040"/>
          </a:xfrm>
        </p:grpSpPr>
        <mc:AlternateContent xmlns:mc="http://schemas.openxmlformats.org/markup-compatibility/2006" xmlns:p14="http://schemas.microsoft.com/office/powerpoint/2010/main">
          <mc:Choice Requires="p14">
            <p:contentPart p14:bwMode="auto" r:id="rId35">
              <p14:nvContentPartPr>
                <p14:cNvPr id="28" name="墨迹 27">
                  <a:extLst>
                    <a:ext uri="{FF2B5EF4-FFF2-40B4-BE49-F238E27FC236}">
                      <a16:creationId xmlns:a16="http://schemas.microsoft.com/office/drawing/2014/main" id="{C6281F45-1D19-4CD1-ACB7-E5C4DD549243}"/>
                    </a:ext>
                  </a:extLst>
                </p14:cNvPr>
                <p14:cNvContentPartPr/>
                <p14:nvPr/>
              </p14:nvContentPartPr>
              <p14:xfrm>
                <a:off x="8136630" y="1852770"/>
                <a:ext cx="241200" cy="310320"/>
              </p14:xfrm>
            </p:contentPart>
          </mc:Choice>
          <mc:Fallback xmlns="">
            <p:pic>
              <p:nvPicPr>
                <p:cNvPr id="28" name="墨迹 27">
                  <a:extLst>
                    <a:ext uri="{FF2B5EF4-FFF2-40B4-BE49-F238E27FC236}">
                      <a16:creationId xmlns:a16="http://schemas.microsoft.com/office/drawing/2014/main" id="{C6281F45-1D19-4CD1-ACB7-E5C4DD549243}"/>
                    </a:ext>
                  </a:extLst>
                </p:cNvPr>
                <p:cNvPicPr/>
                <p:nvPr/>
              </p:nvPicPr>
              <p:blipFill>
                <a:blip r:embed="rId36"/>
                <a:stretch>
                  <a:fillRect/>
                </a:stretch>
              </p:blipFill>
              <p:spPr>
                <a:xfrm>
                  <a:off x="8118990" y="1834770"/>
                  <a:ext cx="276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墨迹 28">
                  <a:extLst>
                    <a:ext uri="{FF2B5EF4-FFF2-40B4-BE49-F238E27FC236}">
                      <a16:creationId xmlns:a16="http://schemas.microsoft.com/office/drawing/2014/main" id="{9E3B091D-2553-4462-8254-C6E3F07880A8}"/>
                    </a:ext>
                  </a:extLst>
                </p14:cNvPr>
                <p14:cNvContentPartPr/>
                <p14:nvPr/>
              </p14:nvContentPartPr>
              <p14:xfrm>
                <a:off x="8223750" y="2435250"/>
                <a:ext cx="1080" cy="7920"/>
              </p14:xfrm>
            </p:contentPart>
          </mc:Choice>
          <mc:Fallback xmlns="">
            <p:pic>
              <p:nvPicPr>
                <p:cNvPr id="29" name="墨迹 28">
                  <a:extLst>
                    <a:ext uri="{FF2B5EF4-FFF2-40B4-BE49-F238E27FC236}">
                      <a16:creationId xmlns:a16="http://schemas.microsoft.com/office/drawing/2014/main" id="{9E3B091D-2553-4462-8254-C6E3F07880A8}"/>
                    </a:ext>
                  </a:extLst>
                </p:cNvPr>
                <p:cNvPicPr/>
                <p:nvPr/>
              </p:nvPicPr>
              <p:blipFill>
                <a:blip r:embed="rId38"/>
                <a:stretch>
                  <a:fillRect/>
                </a:stretch>
              </p:blipFill>
              <p:spPr>
                <a:xfrm>
                  <a:off x="8205750" y="2417610"/>
                  <a:ext cx="36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墨迹 29">
                  <a:extLst>
                    <a:ext uri="{FF2B5EF4-FFF2-40B4-BE49-F238E27FC236}">
                      <a16:creationId xmlns:a16="http://schemas.microsoft.com/office/drawing/2014/main" id="{A134CC85-A80C-41B3-9C7C-192A552B8AF8}"/>
                    </a:ext>
                  </a:extLst>
                </p14:cNvPr>
                <p14:cNvContentPartPr/>
                <p14:nvPr/>
              </p14:nvContentPartPr>
              <p14:xfrm>
                <a:off x="7728750" y="1419690"/>
                <a:ext cx="1072440" cy="1400040"/>
              </p14:xfrm>
            </p:contentPart>
          </mc:Choice>
          <mc:Fallback xmlns="">
            <p:pic>
              <p:nvPicPr>
                <p:cNvPr id="30" name="墨迹 29">
                  <a:extLst>
                    <a:ext uri="{FF2B5EF4-FFF2-40B4-BE49-F238E27FC236}">
                      <a16:creationId xmlns:a16="http://schemas.microsoft.com/office/drawing/2014/main" id="{A134CC85-A80C-41B3-9C7C-192A552B8AF8}"/>
                    </a:ext>
                  </a:extLst>
                </p:cNvPr>
                <p:cNvPicPr/>
                <p:nvPr/>
              </p:nvPicPr>
              <p:blipFill>
                <a:blip r:embed="rId40"/>
                <a:stretch>
                  <a:fillRect/>
                </a:stretch>
              </p:blipFill>
              <p:spPr>
                <a:xfrm>
                  <a:off x="7711110" y="1402050"/>
                  <a:ext cx="1108080" cy="1435680"/>
                </a:xfrm>
                <a:prstGeom prst="rect">
                  <a:avLst/>
                </a:prstGeom>
              </p:spPr>
            </p:pic>
          </mc:Fallback>
        </mc:AlternateContent>
      </p:grpSp>
    </p:spTree>
  </p:cSld>
  <p:clrMapOvr>
    <a:masterClrMapping/>
  </p:clrMapOvr>
  <p:transition>
    <p:checke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p:nvPr/>
        </p:nvSpPr>
        <p:spPr>
          <a:xfrm>
            <a:off x="1763713" y="1196975"/>
            <a:ext cx="6248400" cy="5181600"/>
          </a:xfrm>
          <a:prstGeom prst="rect">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pic>
        <p:nvPicPr>
          <p:cNvPr id="100354" name="Picture 3"/>
          <p:cNvPicPr>
            <a:picLocks noChangeAspect="1"/>
          </p:cNvPicPr>
          <p:nvPr/>
        </p:nvPicPr>
        <p:blipFill>
          <a:blip r:embed="rId3"/>
          <a:stretch>
            <a:fillRect/>
          </a:stretch>
        </p:blipFill>
        <p:spPr>
          <a:xfrm>
            <a:off x="0" y="1628775"/>
            <a:ext cx="5616575" cy="3371850"/>
          </a:xfrm>
          <a:prstGeom prst="rect">
            <a:avLst/>
          </a:prstGeom>
          <a:noFill/>
          <a:ln w="9525">
            <a:noFill/>
          </a:ln>
        </p:spPr>
      </p:pic>
      <p:sp>
        <p:nvSpPr>
          <p:cNvPr id="100355" name="Rectangle 5"/>
          <p:cNvSpPr/>
          <p:nvPr/>
        </p:nvSpPr>
        <p:spPr>
          <a:xfrm>
            <a:off x="1763713" y="260350"/>
            <a:ext cx="6415087" cy="519113"/>
          </a:xfrm>
          <a:prstGeom prst="rect">
            <a:avLst/>
          </a:prstGeom>
          <a:noFill/>
          <a:ln w="9525">
            <a:noFill/>
          </a:ln>
        </p:spPr>
        <p:txBody>
          <a:bodyPr anchor="t">
            <a:spAutoFit/>
          </a:bodyPr>
          <a:lstStyle/>
          <a:p>
            <a:r>
              <a:rPr lang="en-US" altLang="zh-CN" sz="2800" dirty="0">
                <a:solidFill>
                  <a:srgbClr val="FF0066"/>
                </a:solidFill>
                <a:latin typeface="Arial" panose="020B0604020202020204" pitchFamily="34" charset="0"/>
                <a:ea typeface="华文细黑" pitchFamily="2" charset="-122"/>
              </a:rPr>
              <a:t>Two-reporter system</a:t>
            </a:r>
          </a:p>
        </p:txBody>
      </p:sp>
      <p:sp>
        <p:nvSpPr>
          <p:cNvPr id="100356" name="Rectangle 6"/>
          <p:cNvSpPr/>
          <p:nvPr/>
        </p:nvSpPr>
        <p:spPr>
          <a:xfrm>
            <a:off x="900113" y="5516563"/>
            <a:ext cx="7850187" cy="512762"/>
          </a:xfrm>
          <a:prstGeom prst="rect">
            <a:avLst/>
          </a:prstGeom>
          <a:noFill/>
          <a:ln w="9525">
            <a:noFill/>
          </a:ln>
        </p:spPr>
        <p:txBody>
          <a:bodyPr anchor="t">
            <a:spAutoFit/>
          </a:bodyPr>
          <a:lstStyle/>
          <a:p>
            <a:pPr>
              <a:lnSpc>
                <a:spcPct val="115000"/>
              </a:lnSpc>
              <a:spcBef>
                <a:spcPct val="40000"/>
              </a:spcBef>
              <a:buSzPct val="85000"/>
              <a:buBlip>
                <a:blip r:embed="rId4"/>
              </a:buBlip>
            </a:pPr>
            <a:endParaRPr lang="zh-CN" altLang="zh-CN" sz="2400" dirty="0">
              <a:solidFill>
                <a:srgbClr val="FFFF66"/>
              </a:solidFill>
              <a:latin typeface="Times New Roman" panose="02020603050405020304" pitchFamily="18" charset="0"/>
              <a:ea typeface="宋体" panose="02010600030101010101" pitchFamily="2" charset="-122"/>
            </a:endParaRPr>
          </a:p>
        </p:txBody>
      </p:sp>
      <p:sp>
        <p:nvSpPr>
          <p:cNvPr id="100357" name="Text Box 7"/>
          <p:cNvSpPr txBox="1"/>
          <p:nvPr/>
        </p:nvSpPr>
        <p:spPr>
          <a:xfrm>
            <a:off x="5433060" y="975995"/>
            <a:ext cx="3745865" cy="1445260"/>
          </a:xfrm>
          <a:prstGeom prst="rect">
            <a:avLst/>
          </a:prstGeom>
          <a:noFill/>
          <a:ln w="9525">
            <a:noFill/>
          </a:ln>
        </p:spPr>
        <p:txBody>
          <a:bodyPr wrap="square" anchor="t">
            <a:spAutoFit/>
          </a:bodyPr>
          <a:lstStyle/>
          <a:p>
            <a:r>
              <a:rPr lang="en-US" altLang="en-US" sz="2000" dirty="0">
                <a:latin typeface="Arial" panose="020B0604020202020204" pitchFamily="34" charset="0"/>
                <a:ea typeface="宋体" panose="02010600030101010101" pitchFamily="2" charset="-122"/>
              </a:rPr>
              <a:t>Reporter 1 (HIS3) is used for positive selection</a:t>
            </a:r>
            <a:endParaRPr lang="en-US" altLang="zh-CN" sz="2000" dirty="0">
              <a:latin typeface="Arial" panose="020B0604020202020204" pitchFamily="34" charset="0"/>
              <a:ea typeface="宋体" panose="02010600030101010101" pitchFamily="2" charset="-122"/>
            </a:endParaRPr>
          </a:p>
          <a:p>
            <a:pPr lvl="1" indent="0" algn="l" eaLnBrk="1" hangingPunct="1"/>
            <a:r>
              <a:rPr lang="en-US" altLang="en-US" sz="1600" dirty="0">
                <a:latin typeface="Times New Roman" panose="02020603050405020304" pitchFamily="18" charset="0"/>
                <a:ea typeface="宋体" panose="02010600030101010101" pitchFamily="2" charset="-122"/>
              </a:rPr>
              <a:t>Interaction between DBD- and AD-fused proteins results in growth on medium lacking histidine</a:t>
            </a:r>
            <a:endParaRPr lang="en-US" altLang="zh-CN" sz="1600" dirty="0">
              <a:latin typeface="Times New Roman" panose="02020603050405020304" pitchFamily="18" charset="0"/>
              <a:ea typeface="宋体" panose="02010600030101010101" pitchFamily="2" charset="-122"/>
            </a:endParaRPr>
          </a:p>
        </p:txBody>
      </p:sp>
      <p:sp>
        <p:nvSpPr>
          <p:cNvPr id="100358" name="Text Box 8"/>
          <p:cNvSpPr txBox="1"/>
          <p:nvPr/>
        </p:nvSpPr>
        <p:spPr>
          <a:xfrm>
            <a:off x="5523865" y="3357563"/>
            <a:ext cx="3476625" cy="2044700"/>
          </a:xfrm>
          <a:prstGeom prst="rect">
            <a:avLst/>
          </a:prstGeom>
          <a:noFill/>
          <a:ln w="9525">
            <a:noFill/>
          </a:ln>
        </p:spPr>
        <p:txBody>
          <a:bodyPr anchor="t">
            <a:spAutoFit/>
          </a:bodyPr>
          <a:lstStyle/>
          <a:p>
            <a:r>
              <a:rPr lang="en-US" altLang="zh-CN" sz="2400" dirty="0">
                <a:latin typeface="Times New Roman" panose="02020603050405020304" pitchFamily="18" charset="0"/>
                <a:ea typeface="宋体" panose="02010600030101010101" pitchFamily="2" charset="-122"/>
              </a:rPr>
              <a:t>R</a:t>
            </a:r>
            <a:r>
              <a:rPr lang="en-US" altLang="en-US" sz="2400" dirty="0">
                <a:latin typeface="Times New Roman" panose="02020603050405020304" pitchFamily="18" charset="0"/>
                <a:ea typeface="宋体" panose="02010600030101010101" pitchFamily="2" charset="-122"/>
              </a:rPr>
              <a:t>eporter 2 (URA3) is used for counterselection.</a:t>
            </a:r>
            <a:endParaRPr lang="en-US" altLang="zh-CN" sz="2400" dirty="0">
              <a:latin typeface="Times New Roman" panose="02020603050405020304" pitchFamily="18" charset="0"/>
              <a:ea typeface="宋体" panose="02010600030101010101" pitchFamily="2" charset="-122"/>
            </a:endParaRPr>
          </a:p>
          <a:p>
            <a:pPr lvl="1" indent="0" algn="l" eaLnBrk="1" hangingPunct="1"/>
            <a:r>
              <a:rPr lang="en-US" altLang="en-US" sz="1600" dirty="0">
                <a:latin typeface="Times New Roman" panose="02020603050405020304" pitchFamily="18" charset="0"/>
                <a:ea typeface="宋体" panose="02010600030101010101" pitchFamily="2" charset="-122"/>
              </a:rPr>
              <a:t>Interaction between DBD- and AD-fused proteins results in lethality on medium containing 5-fluoroorotic acid (5FOA), a toxic metabolite of the URA pathway.</a:t>
            </a:r>
            <a:endParaRPr lang="en-US" altLang="zh-CN" sz="1600" dirty="0">
              <a:latin typeface="Times New Roman" panose="02020603050405020304" pitchFamily="18" charset="0"/>
              <a:ea typeface="宋体" panose="02010600030101010101" pitchFamily="2" charset="-122"/>
            </a:endParaRPr>
          </a:p>
        </p:txBody>
      </p:sp>
      <p:sp>
        <p:nvSpPr>
          <p:cNvPr id="100359" name="Text Box 9"/>
          <p:cNvSpPr txBox="1"/>
          <p:nvPr/>
        </p:nvSpPr>
        <p:spPr>
          <a:xfrm>
            <a:off x="0" y="5915025"/>
            <a:ext cx="8820150" cy="942975"/>
          </a:xfrm>
          <a:prstGeom prst="rect">
            <a:avLst/>
          </a:prstGeom>
          <a:noFill/>
          <a:ln w="25400">
            <a:noFill/>
          </a:ln>
        </p:spPr>
        <p:txBody>
          <a:bodyPr lIns="90000" tIns="46800" rIns="90000" bIns="46800" anchor="t">
            <a:spAutoFit/>
          </a:bodyPr>
          <a:lstStyle/>
          <a:p>
            <a:pPr>
              <a:buChar char="•"/>
            </a:pPr>
            <a:r>
              <a:rPr lang="en-US" altLang="zh-CN" sz="1400" i="1" dirty="0">
                <a:latin typeface="Arial" panose="020B0604020202020204" pitchFamily="34" charset="0"/>
                <a:ea typeface="华文细黑" pitchFamily="2" charset="-122"/>
              </a:rPr>
              <a:t>URA3</a:t>
            </a:r>
            <a:r>
              <a:rPr lang="en-US" altLang="zh-CN" sz="1400" dirty="0">
                <a:latin typeface="Arial" panose="020B0604020202020204" pitchFamily="34" charset="0"/>
                <a:ea typeface="华文细黑" pitchFamily="2" charset="-122"/>
              </a:rPr>
              <a:t>, encoding orotidine-5</a:t>
            </a:r>
            <a:r>
              <a:rPr lang="en-US" altLang="zh-CN" sz="1400" dirty="0">
                <a:latin typeface="华文细黑" pitchFamily="2" charset="-122"/>
                <a:ea typeface="华文细黑" pitchFamily="2" charset="-122"/>
              </a:rPr>
              <a:t>’</a:t>
            </a:r>
            <a:r>
              <a:rPr lang="en-US" altLang="zh-CN" sz="1400" dirty="0">
                <a:latin typeface="Arial" panose="020B0604020202020204" pitchFamily="34" charset="0"/>
                <a:ea typeface="华文细黑" pitchFamily="2" charset="-122"/>
              </a:rPr>
              <a:t>-phosphate decarboxylase, an enzyme required for the biosynthesis of uracil. </a:t>
            </a:r>
          </a:p>
          <a:p>
            <a:pPr>
              <a:buChar char="•"/>
            </a:pPr>
            <a:r>
              <a:rPr lang="en-US" altLang="zh-CN" sz="1400" dirty="0">
                <a:latin typeface="Arial" panose="020B0604020202020204" pitchFamily="34" charset="0"/>
                <a:ea typeface="华文细黑" pitchFamily="2" charset="-122"/>
              </a:rPr>
              <a:t>Yeast cells that contain wild-type </a:t>
            </a:r>
            <a:r>
              <a:rPr lang="en-US" altLang="zh-CN" sz="1400" i="1" dirty="0">
                <a:latin typeface="Arial" panose="020B0604020202020204" pitchFamily="34" charset="0"/>
                <a:ea typeface="华文细黑" pitchFamily="2" charset="-122"/>
              </a:rPr>
              <a:t>URA3 </a:t>
            </a:r>
            <a:r>
              <a:rPr lang="en-US" altLang="zh-CN" sz="1400" dirty="0">
                <a:latin typeface="Arial" panose="020B0604020202020204" pitchFamily="34" charset="0"/>
                <a:ea typeface="华文细黑" pitchFamily="2" charset="-122"/>
              </a:rPr>
              <a:t>grow on media lacking uracil (</a:t>
            </a:r>
            <a:r>
              <a:rPr lang="en-US" altLang="zh-CN" sz="1400" i="1" dirty="0">
                <a:latin typeface="Arial" panose="020B0604020202020204" pitchFamily="34" charset="0"/>
                <a:ea typeface="华文细黑" pitchFamily="2" charset="-122"/>
              </a:rPr>
              <a:t>URA3</a:t>
            </a:r>
            <a:r>
              <a:rPr lang="en-US" altLang="zh-CN" sz="1400" dirty="0">
                <a:latin typeface="Arial" panose="020B0604020202020204" pitchFamily="34" charset="0"/>
                <a:ea typeface="华文细黑" pitchFamily="2" charset="-122"/>
              </a:rPr>
              <a:t>+ phenotype). </a:t>
            </a:r>
          </a:p>
          <a:p>
            <a:pPr>
              <a:buChar char="•"/>
            </a:pPr>
            <a:r>
              <a:rPr lang="en-US" altLang="zh-CN" sz="1400" dirty="0">
                <a:latin typeface="Arial" panose="020B0604020202020204" pitchFamily="34" charset="0"/>
                <a:ea typeface="华文细黑" pitchFamily="2" charset="-122"/>
              </a:rPr>
              <a:t>the </a:t>
            </a:r>
            <a:r>
              <a:rPr lang="en-US" altLang="zh-CN" sz="1400" i="1" dirty="0">
                <a:latin typeface="Arial" panose="020B0604020202020204" pitchFamily="34" charset="0"/>
                <a:ea typeface="华文细黑" pitchFamily="2" charset="-122"/>
              </a:rPr>
              <a:t>URA3</a:t>
            </a:r>
            <a:r>
              <a:rPr lang="en-US" altLang="zh-CN" sz="1400" dirty="0">
                <a:latin typeface="Arial" panose="020B0604020202020204" pitchFamily="34" charset="0"/>
                <a:ea typeface="华文细黑" pitchFamily="2" charset="-122"/>
              </a:rPr>
              <a:t>-encoded decarboxylase can also catalyze the conversion of a non-toxic analogue, 5-fluoroorotic acid (FOA) into a toxic product, 5-fuorouracil </a:t>
            </a:r>
          </a:p>
        </p:txBody>
      </p:sp>
    </p:spTree>
  </p:cSld>
  <p:clrMapOvr>
    <a:masterClrMapping/>
  </p:clrMapOvr>
  <p:transition>
    <p:checke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p:cNvPicPr>
            <a:picLocks noChangeAspect="1"/>
          </p:cNvPicPr>
          <p:nvPr/>
        </p:nvPicPr>
        <p:blipFill>
          <a:blip r:embed="rId3"/>
          <a:stretch>
            <a:fillRect/>
          </a:stretch>
        </p:blipFill>
        <p:spPr>
          <a:xfrm>
            <a:off x="1619250" y="1111250"/>
            <a:ext cx="6997700" cy="5089525"/>
          </a:xfrm>
          <a:prstGeom prst="rect">
            <a:avLst/>
          </a:prstGeom>
          <a:noFill/>
          <a:ln w="9525">
            <a:noFill/>
          </a:ln>
        </p:spPr>
      </p:pic>
      <p:sp>
        <p:nvSpPr>
          <p:cNvPr id="12290" name="Text Box 3"/>
          <p:cNvSpPr txBox="1"/>
          <p:nvPr/>
        </p:nvSpPr>
        <p:spPr>
          <a:xfrm>
            <a:off x="1692275" y="260350"/>
            <a:ext cx="7224713" cy="579438"/>
          </a:xfrm>
          <a:prstGeom prst="rect">
            <a:avLst/>
          </a:prstGeom>
          <a:noFill/>
          <a:ln w="9525">
            <a:noFill/>
          </a:ln>
        </p:spPr>
        <p:txBody>
          <a:bodyPr anchor="t">
            <a:spAutoFit/>
          </a:bodyPr>
          <a:lstStyle/>
          <a:p>
            <a:pPr eaLnBrk="0" hangingPunct="0">
              <a:spcBef>
                <a:spcPct val="50000"/>
              </a:spcBef>
            </a:pPr>
            <a:r>
              <a:rPr lang="en-US" altLang="zh-CN" sz="3200" dirty="0">
                <a:solidFill>
                  <a:srgbClr val="FF0066"/>
                </a:solidFill>
                <a:latin typeface="Arial" panose="020B0604020202020204" pitchFamily="34" charset="0"/>
                <a:ea typeface="宋体" panose="02010600030101010101" pitchFamily="2" charset="-122"/>
              </a:rPr>
              <a:t>Synaptic protein complexes identified</a:t>
            </a:r>
          </a:p>
        </p:txBody>
      </p:sp>
    </p:spTree>
  </p:cSld>
  <p:clrMapOvr>
    <a:masterClrMapping/>
  </p:clrMapOvr>
  <p:transition>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p:nvPr/>
        </p:nvSpPr>
        <p:spPr>
          <a:xfrm>
            <a:off x="1395413" y="1066800"/>
            <a:ext cx="6553200" cy="5181600"/>
          </a:xfrm>
          <a:prstGeom prst="rect">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pic>
        <p:nvPicPr>
          <p:cNvPr id="102402" name="Picture 3"/>
          <p:cNvPicPr>
            <a:picLocks noChangeAspect="1"/>
          </p:cNvPicPr>
          <p:nvPr/>
        </p:nvPicPr>
        <p:blipFill>
          <a:blip r:embed="rId3"/>
          <a:stretch>
            <a:fillRect/>
          </a:stretch>
        </p:blipFill>
        <p:spPr>
          <a:xfrm>
            <a:off x="323850" y="1916113"/>
            <a:ext cx="4248150" cy="2746375"/>
          </a:xfrm>
          <a:prstGeom prst="rect">
            <a:avLst/>
          </a:prstGeom>
          <a:noFill/>
          <a:ln w="9525">
            <a:noFill/>
          </a:ln>
        </p:spPr>
      </p:pic>
      <p:sp>
        <p:nvSpPr>
          <p:cNvPr id="102403" name="Rectangle 4"/>
          <p:cNvSpPr/>
          <p:nvPr/>
        </p:nvSpPr>
        <p:spPr>
          <a:xfrm>
            <a:off x="4824413" y="1989138"/>
            <a:ext cx="4319587" cy="2838450"/>
          </a:xfrm>
          <a:prstGeom prst="rect">
            <a:avLst/>
          </a:prstGeom>
          <a:noFill/>
          <a:ln w="9525">
            <a:noFill/>
          </a:ln>
        </p:spPr>
        <p:txBody>
          <a:bodyPr anchor="t">
            <a:spAutoFit/>
          </a:bodyPr>
          <a:lstStyle/>
          <a:p>
            <a:r>
              <a:rPr lang="en-US" altLang="zh-CN" dirty="0">
                <a:latin typeface="Times New Roman" panose="02020603050405020304" pitchFamily="18" charset="0"/>
                <a:ea typeface="宋体" panose="02010600030101010101" pitchFamily="2" charset="-122"/>
              </a:rPr>
              <a:t>M</a:t>
            </a:r>
            <a:r>
              <a:rPr lang="en-US" altLang="en-US" dirty="0">
                <a:latin typeface="Times New Roman" panose="02020603050405020304" pitchFamily="18" charset="0"/>
                <a:ea typeface="宋体" panose="02010600030101010101" pitchFamily="2" charset="-122"/>
              </a:rPr>
              <a:t>utagenesis of DBD- or AD- fusion protein, mutations which weaken the interaction </a:t>
            </a:r>
            <a:endParaRPr lang="en-US" altLang="zh-CN" dirty="0">
              <a:latin typeface="Times New Roman" panose="02020603050405020304" pitchFamily="18" charset="0"/>
              <a:ea typeface="宋体" panose="02010600030101010101" pitchFamily="2" charset="-122"/>
            </a:endParaRPr>
          </a:p>
          <a:p>
            <a:pPr lvl="1" indent="0" algn="l" eaLnBrk="1" hangingPunct="1"/>
            <a:r>
              <a:rPr lang="en-US" altLang="zh-CN" dirty="0">
                <a:latin typeface="Times New Roman" panose="02020603050405020304" pitchFamily="18" charset="0"/>
                <a:ea typeface="宋体" panose="02010600030101010101" pitchFamily="2" charset="-122"/>
              </a:rPr>
              <a:t>--</a:t>
            </a:r>
            <a:r>
              <a:rPr lang="en-US" altLang="en-US" dirty="0">
                <a:latin typeface="Times New Roman" panose="02020603050405020304" pitchFamily="18" charset="0"/>
                <a:ea typeface="宋体" panose="02010600030101010101" pitchFamily="2" charset="-122"/>
              </a:rPr>
              <a:t> display slow growth on both media</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M</a:t>
            </a:r>
            <a:r>
              <a:rPr lang="en-US" altLang="en-US" dirty="0">
                <a:latin typeface="Times New Roman" panose="02020603050405020304" pitchFamily="18" charset="0"/>
                <a:ea typeface="宋体" panose="02010600030101010101" pitchFamily="2" charset="-122"/>
              </a:rPr>
              <a:t>utations or truncations which completely abrogate the interaction</a:t>
            </a:r>
            <a:endParaRPr lang="en-US" altLang="zh-CN" dirty="0">
              <a:latin typeface="Times New Roman" panose="02020603050405020304" pitchFamily="18" charset="0"/>
              <a:ea typeface="宋体" panose="02010600030101010101" pitchFamily="2" charset="-122"/>
            </a:endParaRPr>
          </a:p>
          <a:p>
            <a:pPr lvl="1" indent="0" algn="l" eaLnBrk="1" hangingPunct="1"/>
            <a:r>
              <a:rPr lang="en-US" altLang="zh-CN" dirty="0">
                <a:latin typeface="Times New Roman" panose="02020603050405020304" pitchFamily="18" charset="0"/>
                <a:ea typeface="宋体" panose="02010600030101010101" pitchFamily="2" charset="-122"/>
              </a:rPr>
              <a:t>--</a:t>
            </a:r>
            <a:r>
              <a:rPr lang="en-US" altLang="en-US" dirty="0">
                <a:latin typeface="Times New Roman" panose="02020603050405020304" pitchFamily="18" charset="0"/>
                <a:ea typeface="宋体" panose="02010600030101010101" pitchFamily="2" charset="-122"/>
              </a:rPr>
              <a:t> moderate to strong growth on 5FOA medium, </a:t>
            </a:r>
            <a:endParaRPr lang="en-US" altLang="zh-CN" dirty="0">
              <a:latin typeface="Times New Roman" panose="02020603050405020304" pitchFamily="18" charset="0"/>
              <a:ea typeface="宋体" panose="02010600030101010101" pitchFamily="2" charset="-122"/>
            </a:endParaRPr>
          </a:p>
          <a:p>
            <a:pPr lvl="1" indent="0" algn="l" eaLnBrk="1" hangingPunct="1"/>
            <a:r>
              <a:rPr lang="en-US" altLang="zh-CN" dirty="0">
                <a:latin typeface="Times New Roman" panose="02020603050405020304" pitchFamily="18" charset="0"/>
                <a:ea typeface="宋体" panose="02010600030101010101" pitchFamily="2" charset="-122"/>
              </a:rPr>
              <a:t>-- </a:t>
            </a:r>
            <a:r>
              <a:rPr lang="en-US" altLang="en-US" dirty="0">
                <a:latin typeface="Times New Roman" panose="02020603050405020304" pitchFamily="18" charset="0"/>
                <a:ea typeface="宋体" panose="02010600030101010101" pitchFamily="2" charset="-122"/>
              </a:rPr>
              <a:t>no growth on histidine- medium. </a:t>
            </a:r>
          </a:p>
        </p:txBody>
      </p:sp>
    </p:spTree>
  </p:cSld>
  <p:clrMapOvr>
    <a:masterClrMapping/>
  </p:clrMapOvr>
  <p:transition>
    <p:checke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1979613" y="188913"/>
            <a:ext cx="6840538" cy="71913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Dual Bait System</a:t>
            </a:r>
          </a:p>
        </p:txBody>
      </p:sp>
      <p:sp>
        <p:nvSpPr>
          <p:cNvPr id="884739" name="Rectangle 3"/>
          <p:cNvSpPr>
            <a:spLocks noGrp="1" noChangeArrowheads="1"/>
          </p:cNvSpPr>
          <p:nvPr>
            <p:ph idx="1"/>
          </p:nvPr>
        </p:nvSpPr>
        <p:spPr>
          <a:xfrm>
            <a:off x="1371600" y="1125855"/>
            <a:ext cx="7772400" cy="4624070"/>
          </a:xfrm>
        </p:spPr>
        <p:txBody>
          <a:bodyPr vert="horz" wrap="square" lIns="91440" tIns="45720" rIns="91440" bIns="45720" numCol="1" anchor="t" anchorCtr="0" compatLnSpc="1">
            <a:normAutofit fontScale="90000" lnSpcReduction="20000"/>
          </a:bodyPr>
          <a:lstStyle/>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sz="2800" b="0" i="0" u="none" strike="noStrike" kern="0" cap="none" spc="0" normalizeH="0" baseline="0" noProof="0" dirty="0">
                <a:ln>
                  <a:noFill/>
                </a:ln>
                <a:effectLst/>
                <a:uLnTx/>
                <a:uFillTx/>
                <a:ea typeface="+mn-ea"/>
                <a:cs typeface="Arial" panose="020B0604020202020204" pitchFamily="34" charset="0"/>
              </a:rPr>
              <a:t>Facilitates the simultaneous comparison of two distinct baits with one prey</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sz="2800" b="0" i="0" u="none" strike="noStrike" kern="0" cap="none" spc="0" normalizeH="0" baseline="0" noProof="0" dirty="0">
                <a:ln>
                  <a:noFill/>
                </a:ln>
                <a:effectLst/>
                <a:uLnTx/>
                <a:uFillTx/>
                <a:ea typeface="+mn-ea"/>
                <a:cs typeface="Arial" panose="020B0604020202020204" pitchFamily="34" charset="0"/>
              </a:rPr>
              <a:t>In a single yeast cell, </a:t>
            </a:r>
            <a:r>
              <a:rPr kumimoji="0" sz="2800" b="0" i="0" u="none" strike="noStrike" kern="0" cap="none" spc="0" normalizeH="0" baseline="0" noProof="0" dirty="0">
                <a:ln>
                  <a:noFill/>
                </a:ln>
                <a:solidFill>
                  <a:srgbClr val="FF0000"/>
                </a:solidFill>
                <a:effectLst/>
                <a:uLnTx/>
                <a:uFillTx/>
                <a:ea typeface="+mn-ea"/>
                <a:cs typeface="Arial" panose="020B0604020202020204" pitchFamily="34" charset="0"/>
              </a:rPr>
              <a:t>two different DB </a:t>
            </a:r>
            <a:r>
              <a:rPr kumimoji="0" sz="2800" b="0" i="0" u="none" strike="noStrike" kern="0" cap="none" spc="0" normalizeH="0" baseline="0" noProof="0" dirty="0">
                <a:ln>
                  <a:noFill/>
                </a:ln>
                <a:effectLst/>
                <a:uLnTx/>
                <a:uFillTx/>
                <a:ea typeface="+mn-ea"/>
                <a:cs typeface="Arial" panose="020B0604020202020204" pitchFamily="34" charset="0"/>
              </a:rPr>
              <a:t>sources and </a:t>
            </a:r>
            <a:r>
              <a:rPr kumimoji="0" sz="2800" b="0" i="0" u="none" strike="noStrike" kern="0" cap="none" spc="0" normalizeH="0" baseline="0" noProof="0" dirty="0">
                <a:ln>
                  <a:noFill/>
                </a:ln>
                <a:solidFill>
                  <a:srgbClr val="FF0000"/>
                </a:solidFill>
                <a:effectLst/>
                <a:uLnTx/>
                <a:uFillTx/>
                <a:ea typeface="+mn-ea"/>
                <a:cs typeface="Arial" panose="020B0604020202020204" pitchFamily="34" charset="0"/>
              </a:rPr>
              <a:t>a common AD prey</a:t>
            </a:r>
            <a:r>
              <a:rPr kumimoji="0" sz="2800" b="0" i="0" u="none" strike="noStrike" kern="0" cap="none" spc="0" normalizeH="0" baseline="0" noProof="0" dirty="0">
                <a:ln>
                  <a:noFill/>
                </a:ln>
                <a:effectLst/>
                <a:uLnTx/>
                <a:uFillTx/>
                <a:ea typeface="+mn-ea"/>
                <a:cs typeface="Arial" panose="020B0604020202020204" pitchFamily="34" charset="0"/>
              </a:rPr>
              <a:t> are introduced simultaneously.</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sz="2800" b="0" i="0" u="none" strike="noStrike" kern="0" cap="none" spc="0" normalizeH="0" baseline="0" noProof="0" dirty="0">
                <a:ln>
                  <a:noFill/>
                </a:ln>
                <a:effectLst/>
                <a:uLnTx/>
                <a:uFillTx/>
                <a:ea typeface="+mn-ea"/>
                <a:cs typeface="Arial" panose="020B0604020202020204" pitchFamily="34" charset="0"/>
              </a:rPr>
              <a:t>The interaction between "bait" and "prey" activate the expression of "bait" </a:t>
            </a:r>
            <a:r>
              <a:rPr kumimoji="0" sz="2800" b="0" i="0" u="none" strike="noStrike" kern="0" cap="none" spc="0" normalizeH="0" baseline="0" noProof="0" dirty="0">
                <a:ln>
                  <a:noFill/>
                </a:ln>
                <a:solidFill>
                  <a:srgbClr val="FF0000"/>
                </a:solidFill>
                <a:effectLst/>
                <a:uLnTx/>
                <a:uFillTx/>
                <a:ea typeface="+mn-ea"/>
                <a:cs typeface="Arial" panose="020B0604020202020204" pitchFamily="34" charset="0"/>
              </a:rPr>
              <a:t>specific report gene</a:t>
            </a:r>
            <a:r>
              <a:rPr kumimoji="0" sz="2800" b="0" i="0" u="none" strike="noStrike" kern="0" cap="none" spc="0" normalizeH="0" baseline="0" noProof="0" dirty="0">
                <a:ln>
                  <a:noFill/>
                </a:ln>
                <a:effectLst/>
                <a:uLnTx/>
                <a:uFillTx/>
                <a:ea typeface="+mn-ea"/>
                <a:cs typeface="Arial" panose="020B0604020202020204" pitchFamily="34" charset="0"/>
              </a:rPr>
              <a:t>.</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sz="2800" b="0" i="0" u="none" strike="noStrike" kern="0" cap="none" spc="0" normalizeH="0" baseline="0" noProof="0" dirty="0">
                <a:ln>
                  <a:noFill/>
                </a:ln>
                <a:effectLst/>
                <a:uLnTx/>
                <a:uFillTx/>
                <a:ea typeface="+mn-ea"/>
                <a:cs typeface="Arial" panose="020B0604020202020204" pitchFamily="34" charset="0"/>
              </a:rPr>
              <a:t>The screening efficiency and sensitivity are improved.</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sz="2800" b="0" i="0" u="none" strike="noStrike" kern="0" cap="none" spc="0" normalizeH="0" baseline="0" noProof="0" dirty="0">
                <a:ln>
                  <a:noFill/>
                </a:ln>
                <a:effectLst/>
                <a:uLnTx/>
                <a:uFillTx/>
                <a:ea typeface="+mn-ea"/>
                <a:cs typeface="Arial" panose="020B0604020202020204" pitchFamily="34" charset="0"/>
              </a:rPr>
              <a:t>Target gene mutation sites can be studied to compare the specificity of interaction between target proteins and different members of the same protein family.</a:t>
            </a:r>
          </a:p>
        </p:txBody>
      </p:sp>
    </p:spTree>
  </p:cSld>
  <p:clrMapOvr>
    <a:masterClrMapping/>
  </p:clrMapOvr>
  <p:transition>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p:nvPr/>
        </p:nvSpPr>
        <p:spPr>
          <a:xfrm>
            <a:off x="990600" y="1066800"/>
            <a:ext cx="7391400" cy="5334000"/>
          </a:xfrm>
          <a:prstGeom prst="rect">
            <a:avLst/>
          </a:prstGeom>
          <a:noFill/>
          <a:ln w="9525">
            <a:noFill/>
          </a:ln>
        </p:spPr>
        <p:txBody>
          <a:bodyPr wrap="none" anchor="ctr"/>
          <a:lstStyle/>
          <a:p>
            <a:pPr algn="ctr"/>
            <a:endParaRPr lang="zh-CN" altLang="en-US" dirty="0">
              <a:latin typeface="Arial" panose="020B0604020202020204" pitchFamily="34" charset="0"/>
              <a:ea typeface="华文细黑" pitchFamily="2" charset="-122"/>
            </a:endParaRPr>
          </a:p>
        </p:txBody>
      </p:sp>
      <p:pic>
        <p:nvPicPr>
          <p:cNvPr id="106498" name="Picture 3"/>
          <p:cNvPicPr>
            <a:picLocks noChangeAspect="1"/>
          </p:cNvPicPr>
          <p:nvPr/>
        </p:nvPicPr>
        <p:blipFill>
          <a:blip r:embed="rId3"/>
          <a:stretch>
            <a:fillRect/>
          </a:stretch>
        </p:blipFill>
        <p:spPr>
          <a:xfrm>
            <a:off x="3276600" y="1196975"/>
            <a:ext cx="4876800" cy="3441700"/>
          </a:xfrm>
          <a:prstGeom prst="rect">
            <a:avLst/>
          </a:prstGeom>
          <a:noFill/>
          <a:ln w="9525">
            <a:noFill/>
          </a:ln>
        </p:spPr>
      </p:pic>
      <p:sp>
        <p:nvSpPr>
          <p:cNvPr id="106499" name="Rectangle 4"/>
          <p:cNvSpPr/>
          <p:nvPr/>
        </p:nvSpPr>
        <p:spPr>
          <a:xfrm>
            <a:off x="250825" y="4797425"/>
            <a:ext cx="8642350" cy="1676400"/>
          </a:xfrm>
          <a:prstGeom prst="rect">
            <a:avLst/>
          </a:prstGeom>
          <a:noFill/>
          <a:ln w="9525">
            <a:noFill/>
          </a:ln>
        </p:spPr>
        <p:txBody>
          <a:bodyPr anchor="t">
            <a:spAutoFit/>
          </a:bodyPr>
          <a:lstStyle/>
          <a:p>
            <a:pPr>
              <a:spcBef>
                <a:spcPct val="10000"/>
              </a:spcBef>
            </a:pPr>
            <a:r>
              <a:rPr lang="en-US" altLang="zh-CN" sz="2000" dirty="0">
                <a:latin typeface="Arial" panose="020B0604020202020204" pitchFamily="34" charset="0"/>
                <a:ea typeface="宋体" panose="02010600030101010101" pitchFamily="2" charset="-122"/>
              </a:rPr>
              <a:t>--S</a:t>
            </a:r>
            <a:r>
              <a:rPr lang="en-US" altLang="en-US" sz="2000" dirty="0">
                <a:latin typeface="Arial" panose="020B0604020202020204" pitchFamily="34" charset="0"/>
                <a:ea typeface="宋体" panose="02010600030101010101" pitchFamily="2" charset="-122"/>
              </a:rPr>
              <a:t>elect preys that interact with the DBD1-B but not DBD2-C from a library. </a:t>
            </a:r>
            <a:endParaRPr lang="en-US" altLang="zh-CN" sz="2000" dirty="0">
              <a:latin typeface="Arial" panose="020B0604020202020204" pitchFamily="34" charset="0"/>
              <a:ea typeface="宋体" panose="02010600030101010101" pitchFamily="2" charset="-122"/>
            </a:endParaRPr>
          </a:p>
          <a:p>
            <a:pPr>
              <a:spcBef>
                <a:spcPct val="10000"/>
              </a:spcBef>
            </a:pPr>
            <a:endParaRPr lang="en-US" altLang="zh-CN" sz="2000" dirty="0">
              <a:latin typeface="Arial" panose="020B0604020202020204" pitchFamily="34" charset="0"/>
              <a:ea typeface="宋体" panose="02010600030101010101" pitchFamily="2" charset="-122"/>
            </a:endParaRPr>
          </a:p>
          <a:p>
            <a:pPr>
              <a:spcBef>
                <a:spcPct val="10000"/>
              </a:spcBef>
            </a:pPr>
            <a:r>
              <a:rPr lang="en-US" altLang="zh-CN" sz="2000" dirty="0">
                <a:latin typeface="Arial" panose="020B0604020202020204" pitchFamily="34" charset="0"/>
                <a:ea typeface="宋体" panose="02010600030101010101" pitchFamily="2" charset="-122"/>
              </a:rPr>
              <a:t>--I</a:t>
            </a:r>
            <a:r>
              <a:rPr lang="en-US" altLang="en-US" sz="2000" dirty="0">
                <a:latin typeface="Arial" panose="020B0604020202020204" pitchFamily="34" charset="0"/>
                <a:ea typeface="宋体" panose="02010600030101010101" pitchFamily="2" charset="-122"/>
              </a:rPr>
              <a:t>f starting with a prey that interacts with both DBD1-B and DBD2-C, it can be used to select for mutations or molecules that selectively disrupt the interaction with one of the two baits. </a:t>
            </a:r>
          </a:p>
        </p:txBody>
      </p:sp>
      <p:sp>
        <p:nvSpPr>
          <p:cNvPr id="106500" name="Rectangle 5"/>
          <p:cNvSpPr/>
          <p:nvPr/>
        </p:nvSpPr>
        <p:spPr>
          <a:xfrm>
            <a:off x="3200400" y="303213"/>
            <a:ext cx="2973388" cy="519112"/>
          </a:xfrm>
          <a:prstGeom prst="rect">
            <a:avLst/>
          </a:prstGeom>
          <a:noFill/>
          <a:ln w="9525">
            <a:noFill/>
          </a:ln>
        </p:spPr>
        <p:txBody>
          <a:bodyPr wrap="none" anchor="t">
            <a:spAutoFit/>
          </a:bodyPr>
          <a:lstStyle/>
          <a:p>
            <a:r>
              <a:rPr lang="en-US" altLang="en-US" sz="2800" b="1" dirty="0">
                <a:solidFill>
                  <a:srgbClr val="FF0000"/>
                </a:solidFill>
                <a:latin typeface="Arial" panose="020B0604020202020204" pitchFamily="34" charset="0"/>
                <a:ea typeface="宋体" panose="02010600030101010101" pitchFamily="2" charset="-122"/>
              </a:rPr>
              <a:t>Dual Bait design</a:t>
            </a:r>
          </a:p>
        </p:txBody>
      </p:sp>
      <p:sp>
        <p:nvSpPr>
          <p:cNvPr id="106501" name="Text Box 6"/>
          <p:cNvSpPr txBox="1"/>
          <p:nvPr/>
        </p:nvSpPr>
        <p:spPr>
          <a:xfrm>
            <a:off x="323850" y="2492375"/>
            <a:ext cx="2808288" cy="822325"/>
          </a:xfrm>
          <a:prstGeom prst="rect">
            <a:avLst/>
          </a:prstGeom>
          <a:noFill/>
          <a:ln w="9525">
            <a:noFill/>
          </a:ln>
        </p:spPr>
        <p:txBody>
          <a:bodyPr anchor="t">
            <a:spAutoFit/>
          </a:bodyPr>
          <a:lstStyle/>
          <a:p>
            <a:r>
              <a:rPr lang="en-US" altLang="en-US" sz="2400" dirty="0">
                <a:latin typeface="Arial" panose="020B0604020202020204" pitchFamily="34" charset="0"/>
                <a:ea typeface="宋体" panose="02010600030101010101" pitchFamily="2" charset="-122"/>
              </a:rPr>
              <a:t>Single prey with two different baits</a:t>
            </a:r>
            <a:endParaRPr lang="en-US" altLang="zh-CN" sz="2400" dirty="0">
              <a:latin typeface="Arial" panose="020B0604020202020204" pitchFamily="34" charset="0"/>
              <a:ea typeface="宋体" panose="02010600030101010101" pitchFamily="2" charset="-122"/>
            </a:endParaRPr>
          </a:p>
        </p:txBody>
      </p:sp>
      <p:sp>
        <p:nvSpPr>
          <p:cNvPr id="2" name="文本框 1"/>
          <p:cNvSpPr txBox="1"/>
          <p:nvPr/>
        </p:nvSpPr>
        <p:spPr>
          <a:xfrm>
            <a:off x="5735955" y="6567805"/>
            <a:ext cx="3094355" cy="245110"/>
          </a:xfrm>
          <a:prstGeom prst="rect">
            <a:avLst/>
          </a:prstGeom>
          <a:noFill/>
        </p:spPr>
        <p:txBody>
          <a:bodyPr wrap="none" rtlCol="0">
            <a:spAutoFit/>
          </a:bodyPr>
          <a:lstStyle/>
          <a:p>
            <a:pPr algn="l"/>
            <a:r>
              <a:rPr lang="zh-CN" altLang="en-US" sz="1000"/>
              <a:t> Curr. Protoc. Mol. Biol. 86:20.7.1‐20.7.32. © 2009</a:t>
            </a:r>
          </a:p>
        </p:txBody>
      </p:sp>
    </p:spTree>
  </p:cSld>
  <p:clrMapOvr>
    <a:masterClrMapping/>
  </p:clrMapOvr>
  <p:transition>
    <p:checke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2195513" y="260350"/>
            <a:ext cx="6453188" cy="64135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zh-CN" sz="3800" b="0"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Non-nuclear Y2H: </a:t>
            </a:r>
            <a:br>
              <a:rPr kumimoji="0" lang="en-GB" altLang="zh-CN" sz="3800" b="0"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br>
            <a:r>
              <a:rPr kumimoji="0" lang="en-GB" altLang="zh-CN" sz="3800" b="0"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a:t>
            </a:r>
            <a:r>
              <a:rPr kumimoji="0" lang="en-US" altLang="zh-CN" sz="3300" b="1" i="0" u="none" strike="noStrike" kern="0" cap="none" spc="0" normalizeH="0" baseline="0" noProof="0" dirty="0" err="1">
                <a:ln>
                  <a:noFill/>
                </a:ln>
                <a:solidFill>
                  <a:srgbClr val="CC0000"/>
                </a:solidFill>
                <a:effectLst>
                  <a:outerShdw blurRad="38100" dist="38100" dir="2700000" algn="tl">
                    <a:srgbClr val="C0C0C0"/>
                  </a:outerShdw>
                </a:effectLst>
                <a:uLnTx/>
                <a:uFillTx/>
                <a:ea typeface="+mj-ea"/>
                <a:cs typeface="Arial" panose="020B0604020202020204" pitchFamily="34" charset="0"/>
              </a:rPr>
              <a:t>Sos</a:t>
            </a:r>
            <a:r>
              <a:rPr kumimoji="0" lang="en-US" altLang="zh-CN" sz="3300" b="1" i="0" u="none" strike="noStrike" kern="0" cap="none" spc="0" normalizeH="0" baseline="0" noProof="0" dirty="0">
                <a:ln>
                  <a:noFill/>
                </a:ln>
                <a:solidFill>
                  <a:srgbClr val="CC0000"/>
                </a:solidFill>
                <a:effectLst>
                  <a:outerShdw blurRad="38100" dist="38100" dir="2700000" algn="tl">
                    <a:srgbClr val="C0C0C0"/>
                  </a:outerShdw>
                </a:effectLst>
                <a:uLnTx/>
                <a:uFillTx/>
                <a:ea typeface="+mj-ea"/>
                <a:cs typeface="Arial" panose="020B0604020202020204" pitchFamily="34" charset="0"/>
              </a:rPr>
              <a:t> </a:t>
            </a:r>
            <a:r>
              <a:rPr kumimoji="0" lang="en-US" altLang="zh-CN" sz="3300" b="1" i="0" u="none" strike="noStrike" kern="0" cap="none" spc="0" normalizeH="0" baseline="0" noProof="0" dirty="0" err="1">
                <a:ln>
                  <a:noFill/>
                </a:ln>
                <a:solidFill>
                  <a:srgbClr val="CC0000"/>
                </a:solidFill>
                <a:effectLst>
                  <a:outerShdw blurRad="38100" dist="38100" dir="2700000" algn="tl">
                    <a:srgbClr val="C0C0C0"/>
                  </a:outerShdw>
                </a:effectLst>
                <a:uLnTx/>
                <a:uFillTx/>
                <a:ea typeface="+mj-ea"/>
                <a:cs typeface="Arial" panose="020B0604020202020204" pitchFamily="34" charset="0"/>
              </a:rPr>
              <a:t>recuiment</a:t>
            </a:r>
            <a:r>
              <a:rPr kumimoji="0" lang="en-US" altLang="zh-CN" sz="3300" b="1" i="0" u="none" strike="noStrike" kern="0" cap="none" spc="0" normalizeH="0" baseline="0" noProof="0" dirty="0">
                <a:ln>
                  <a:noFill/>
                </a:ln>
                <a:solidFill>
                  <a:srgbClr val="CC0000"/>
                </a:solidFill>
                <a:effectLst>
                  <a:outerShdw blurRad="38100" dist="38100" dir="2700000" algn="tl">
                    <a:srgbClr val="C0C0C0"/>
                  </a:outerShdw>
                </a:effectLst>
                <a:uLnTx/>
                <a:uFillTx/>
                <a:ea typeface="+mj-ea"/>
                <a:cs typeface="Arial" panose="020B0604020202020204" pitchFamily="34" charset="0"/>
              </a:rPr>
              <a:t> system, SRS</a:t>
            </a:r>
            <a:r>
              <a:rPr kumimoji="0" lang="en-US" altLang="zh-CN" sz="4200" b="1" i="0" u="none" strike="noStrike" kern="0" cap="none" spc="0" normalizeH="0" baseline="0" noProof="0" dirty="0">
                <a:ln>
                  <a:noFill/>
                </a:ln>
                <a:solidFill>
                  <a:srgbClr val="CC0000"/>
                </a:solidFill>
                <a:effectLst>
                  <a:outerShdw blurRad="38100" dist="38100" dir="2700000" algn="tl">
                    <a:srgbClr val="C0C0C0"/>
                  </a:outerShdw>
                </a:effectLst>
                <a:uLnTx/>
                <a:uFillTx/>
                <a:ea typeface="+mj-ea"/>
                <a:cs typeface="Arial" panose="020B0604020202020204" pitchFamily="34" charset="0"/>
              </a:rPr>
              <a:t> </a:t>
            </a:r>
          </a:p>
        </p:txBody>
      </p:sp>
      <p:sp>
        <p:nvSpPr>
          <p:cNvPr id="888835" name="Rectangle 3"/>
          <p:cNvSpPr>
            <a:spLocks noGrp="1" noChangeArrowheads="1"/>
          </p:cNvSpPr>
          <p:nvPr>
            <p:ph idx="1"/>
          </p:nvPr>
        </p:nvSpPr>
        <p:spPr>
          <a:xfrm>
            <a:off x="755650" y="1557338"/>
            <a:ext cx="8208963" cy="4322763"/>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20000"/>
              </a:lnSpc>
              <a:spcBef>
                <a:spcPct val="4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Described by </a:t>
            </a:r>
            <a:r>
              <a:rPr kumimoji="0" lang="en-US" altLang="zh-CN" sz="2400" b="0"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Aronheim</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altLang="zh-CN" sz="2400" b="0" i="1"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Mol.Cell.Biol</a:t>
            </a:r>
            <a:r>
              <a:rPr kumimoji="0" lang="en-US" altLang="zh-CN" sz="2400" b="0" i="1"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1997,17: 3094-3102)  </a:t>
            </a:r>
          </a:p>
          <a:p>
            <a:pPr marL="342900" marR="0" lvl="0" indent="-342900" algn="l" defTabSz="914400" rtl="0" eaLnBrk="1" fontAlgn="base" latinLnBrk="0" hangingPunct="1">
              <a:lnSpc>
                <a:spcPct val="120000"/>
              </a:lnSpc>
              <a:spcBef>
                <a:spcPct val="4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Based on the observation that the mammalian GDP-GTP exchange factor (GEF) </a:t>
            </a:r>
            <a:r>
              <a:rPr kumimoji="0" lang="en-US" altLang="zh-CN" sz="2400" b="0"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hSos</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can only activate Ras when </a:t>
            </a:r>
            <a:r>
              <a:rPr kumimoji="0" lang="en-US" altLang="zh-CN" sz="2400" b="0"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hSos</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is localized to the plasma membrane </a:t>
            </a:r>
          </a:p>
          <a:p>
            <a:pPr marL="342900" marR="0" lvl="0" indent="-342900" algn="l" defTabSz="914400" rtl="0" eaLnBrk="1" fontAlgn="base" latinLnBrk="0" hangingPunct="1">
              <a:lnSpc>
                <a:spcPct val="120000"/>
              </a:lnSpc>
              <a:spcBef>
                <a:spcPct val="4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In mammalian cells, this occurs by recruitment to the cytoplasmatic tail of activated growth factor receptors. </a:t>
            </a:r>
          </a:p>
          <a:p>
            <a:pPr marL="342900" marR="0" lvl="0" indent="-342900" algn="l" defTabSz="914400" rtl="0" eaLnBrk="1" fontAlgn="base" latinLnBrk="0" hangingPunct="1">
              <a:lnSpc>
                <a:spcPct val="120000"/>
              </a:lnSpc>
              <a:spcBef>
                <a:spcPct val="40000"/>
              </a:spcBef>
              <a:spcAft>
                <a:spcPct val="0"/>
              </a:spcAft>
              <a:buClrTx/>
              <a:buSzTx/>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 yeast strain containing a point mutation in the yeast Ras GEF cdc25-2, shows temperature-sensitive growth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88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88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88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88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927747" name="Rectangle 3"/>
          <p:cNvSpPr>
            <a:spLocks noGrp="1" noChangeArrowheads="1"/>
          </p:cNvSpPr>
          <p:nvPr>
            <p:ph idx="1"/>
          </p:nvPr>
        </p:nvSpPr>
        <p:spPr>
          <a:xfrm>
            <a:off x="1042988" y="4149725"/>
            <a:ext cx="7859713" cy="2232025"/>
          </a:xfrm>
        </p:spPr>
        <p:txBody>
          <a:bodyPr vert="horz" wrap="square" lIns="91440" tIns="45720" rIns="91440" bIns="45720" numCol="1" anchor="t" anchorCtr="0" compatLnSpc="1">
            <a:normAutofit fontScale="87500" lnSpcReduction="20000"/>
          </a:bodyPr>
          <a:lstStyle/>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Normally, A yeast strain containing a point mutated cdc25-2 grows at 25 </a:t>
            </a:r>
            <a:r>
              <a:rPr kumimoji="1" lang="en-US" altLang="zh-CN" sz="2000" b="0" i="0" u="none" strike="noStrike" kern="0" cap="none" spc="0" normalizeH="0" baseline="0" noProof="0">
                <a:ln>
                  <a:noFill/>
                </a:ln>
                <a:solidFill>
                  <a:schemeClr val="tx1"/>
                </a:solidFill>
                <a:effectLst/>
                <a:uLnTx/>
                <a:uFillTx/>
                <a:ea typeface="+mn-ea"/>
                <a:cs typeface="Arial" panose="020B0604020202020204" pitchFamily="34" charset="0"/>
              </a:rPr>
              <a:t>℃</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but not 36 </a:t>
            </a:r>
            <a:r>
              <a:rPr kumimoji="1" lang="en-US" altLang="zh-CN" sz="2000" b="0" i="0" u="none" strike="noStrike" kern="0" cap="none" spc="0" normalizeH="0" baseline="0" noProof="0">
                <a:ln>
                  <a:noFill/>
                </a:ln>
                <a:solidFill>
                  <a:schemeClr val="tx1"/>
                </a:solidFill>
                <a:effectLst/>
                <a:uLnTx/>
                <a:uFillTx/>
                <a:ea typeface="+mn-ea"/>
                <a:cs typeface="Arial" panose="020B0604020202020204" pitchFamily="34" charset="0"/>
              </a:rPr>
              <a:t>℃</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Expression of hSos artificially targeted to the membrane by myristoylation (</a:t>
            </a:r>
            <a:r>
              <a:rPr kumimoji="0" lang="zh-CN" alt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豆蔻酰化</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or farnesylation (</a:t>
            </a:r>
            <a:r>
              <a:rPr kumimoji="0" lang="zh-CN" altLang="en-US"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法尼基化</a:t>
            </a:r>
            <a:r>
              <a:rPr kumimoji="0" lang="zh-CN" altLang="en-US" sz="2000" b="1"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can restore growth at the non-permissive temperature. </a:t>
            </a:r>
          </a:p>
          <a:p>
            <a:pPr marL="342900" marR="0" lvl="0"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l"/>
              <a:defRPr/>
            </a:pP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The target protein (X), is fused to hSos, and the partner protein (Y) or cDNA to be screened is fused to a membrane-localization signal</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sym typeface="Wingdings" panose="05000000000000000000" pitchFamily="2" charset="2"/>
              </a:rPr>
              <a:t></a:t>
            </a:r>
            <a:r>
              <a:rPr kumimoji="0" lang="en-US" altLang="zh-CN" sz="20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 </a:t>
            </a:r>
            <a:r>
              <a:rPr kumimoji="0" lang="en-US" altLang="zh-CN" sz="1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rPr>
              <a:t>co-expressed in a cdc25-2 yeast strain</a:t>
            </a:r>
            <a:r>
              <a:rPr kumimoji="0" lang="en-US" altLang="zh-CN" sz="1800" b="0" i="0" u="none" strike="noStrike" kern="0" cap="none" spc="0" normalizeH="0" baseline="0" noProof="0">
                <a:ln>
                  <a:noFill/>
                </a:ln>
                <a:solidFill>
                  <a:schemeClr val="tx1"/>
                </a:solidFill>
                <a:effectLst>
                  <a:outerShdw blurRad="38100" dist="38100" dir="2700000" algn="tl">
                    <a:srgbClr val="C0C0C0"/>
                  </a:outerShdw>
                </a:effectLst>
                <a:uLnTx/>
                <a:uFillTx/>
                <a:ea typeface="+mn-ea"/>
                <a:cs typeface="Arial" panose="020B0604020202020204" pitchFamily="34" charset="0"/>
                <a:sym typeface="Wingdings" panose="05000000000000000000" pitchFamily="2" charset="2"/>
              </a:rPr>
              <a:t>having interation, the cells can grow at the nonpermissive temperature</a:t>
            </a:r>
          </a:p>
        </p:txBody>
      </p:sp>
      <p:pic>
        <p:nvPicPr>
          <p:cNvPr id="110595" name="Picture 4" descr="Image14"/>
          <p:cNvPicPr>
            <a:picLocks noChangeAspect="1"/>
          </p:cNvPicPr>
          <p:nvPr/>
        </p:nvPicPr>
        <p:blipFill>
          <a:blip r:embed="rId2"/>
          <a:stretch>
            <a:fillRect/>
          </a:stretch>
        </p:blipFill>
        <p:spPr>
          <a:xfrm>
            <a:off x="1763713" y="404813"/>
            <a:ext cx="5715000" cy="3567112"/>
          </a:xfrm>
          <a:prstGeom prst="rect">
            <a:avLst/>
          </a:prstGeom>
          <a:noFill/>
          <a:ln w="9525">
            <a:noFill/>
          </a:ln>
        </p:spPr>
      </p:pic>
    </p:spTree>
  </p:cSld>
  <p:clrMapOvr>
    <a:masterClrMapping/>
  </p:clrMapOvr>
  <p:transition>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9" name="Rectangle 3"/>
          <p:cNvSpPr>
            <a:spLocks noGrp="1" noChangeArrowheads="1"/>
          </p:cNvSpPr>
          <p:nvPr>
            <p:ph idx="1"/>
          </p:nvPr>
        </p:nvSpPr>
        <p:spPr>
          <a:xfrm>
            <a:off x="1331913" y="476250"/>
            <a:ext cx="7354888" cy="5832475"/>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Strain</a:t>
            </a:r>
            <a:r>
              <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a:t>
            </a: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cdc25-2 </a:t>
            </a:r>
            <a:r>
              <a:rPr kumimoji="0" lang="en-US" altLang="zh-CN" sz="2000" b="1" i="0" u="none" strike="noStrike" kern="0" cap="none" spc="0" normalizeH="0" baseline="0" noProof="0" dirty="0" err="1">
                <a:ln>
                  <a:noFill/>
                </a:ln>
                <a:solidFill>
                  <a:schemeClr val="accent2"/>
                </a:solidFill>
                <a:effectLst>
                  <a:outerShdw blurRad="38100" dist="38100" dir="2700000" algn="tl">
                    <a:srgbClr val="C0C0C0"/>
                  </a:outerShdw>
                </a:effectLst>
                <a:uLnTx/>
                <a:uFillTx/>
                <a:latin typeface="+mn-lt"/>
                <a:ea typeface="+mn-ea"/>
                <a:cs typeface="+mn-cs"/>
              </a:rPr>
              <a:t>MATa</a:t>
            </a: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 (ura3 lys2 leu2 trp1 cdc25-2 his3-D200 ade101 GAL+) </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Temperature sensitive yeast strain; grow on YPD plates at 24°C.</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vector </a:t>
            </a:r>
            <a:r>
              <a:rPr kumimoji="0" lang="zh-CN" altLang="en-US"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pMS</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-TRP (TRP1)--This expression vector has the </a:t>
            </a: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myristoylation</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signal under GAL control and is used for library</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pSOC4 (URA3)-- SOS expression vector with </a:t>
            </a: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polylinker</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at C terminus for fusions</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pSON8 (URA3)--SOS expression vector with </a:t>
            </a:r>
            <a:r>
              <a:rPr kumimoji="0" lang="en-US" altLang="zh-CN" sz="20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polylinker</a:t>
            </a: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at N terminus for fusions</a:t>
            </a: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Screen</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temperature-resistant colonies</a:t>
            </a:r>
          </a:p>
          <a:p>
            <a:pPr marL="742950" marR="0" lvl="1" indent="-28575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5-FOA selection </a:t>
            </a:r>
          </a:p>
          <a:p>
            <a:pPr marL="1143000" marR="0" lvl="2" indent="-22860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select for the loss of the bait plasmid to test for plasmid dependency of the growth phenotype.</a:t>
            </a:r>
          </a:p>
          <a:p>
            <a:pPr marL="1143000" marR="0" lvl="2" indent="-228600" algn="l" defTabSz="914400" rtl="0" eaLnBrk="1" fontAlgn="base" latinLnBrk="0" hangingPunct="1">
              <a:lnSpc>
                <a:spcPct val="8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Loss of the URA3 plasmid will also facilitate recovery of the library plasmid from yeast.</a:t>
            </a:r>
            <a:b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b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a:t>
            </a:r>
          </a:p>
        </p:txBody>
      </p:sp>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1692275" y="188913"/>
            <a:ext cx="7200900" cy="1093788"/>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ubiquitin-based split-protein sensor system</a:t>
            </a:r>
            <a:r>
              <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 </a:t>
            </a:r>
            <a:r>
              <a:rPr kumimoji="0" lang="en-GB" altLang="zh-CN" sz="3600" b="0" i="0" u="none" strike="noStrike" kern="0" cap="none" spc="0" normalizeH="0" baseline="0" noProof="0" dirty="0">
                <a:ln>
                  <a:noFill/>
                </a:ln>
                <a:solidFill>
                  <a:srgbClr val="FF0000"/>
                </a:solidFill>
                <a:effectLst>
                  <a:outerShdw blurRad="38100" dist="38100" dir="2700000" algn="tl">
                    <a:srgbClr val="C0C0C0"/>
                  </a:outerShdw>
                </a:effectLst>
                <a:uLnTx/>
                <a:uFillTx/>
                <a:ea typeface="+mj-ea"/>
                <a:cs typeface="Arial" panose="020B0604020202020204" pitchFamily="34" charset="0"/>
              </a:rPr>
              <a:t>(</a:t>
            </a:r>
            <a:r>
              <a:rPr kumimoji="0" lang="en-US" altLang="zh-CN" sz="3600" b="1" i="0" u="none" strike="noStrike" kern="0" cap="none" spc="0" normalizeH="0" baseline="0" noProof="0" dirty="0">
                <a:ln>
                  <a:noFill/>
                </a:ln>
                <a:solidFill>
                  <a:srgbClr val="FF0000"/>
                </a:solidFill>
                <a:effectLst>
                  <a:outerShdw blurRad="38100" dist="38100" dir="2700000" algn="tl">
                    <a:srgbClr val="C0C0C0"/>
                  </a:outerShdw>
                </a:effectLst>
                <a:uLnTx/>
                <a:uFillTx/>
                <a:ea typeface="+mj-ea"/>
                <a:cs typeface="Arial" panose="020B0604020202020204" pitchFamily="34" charset="0"/>
              </a:rPr>
              <a:t>USPS system</a:t>
            </a:r>
            <a:r>
              <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a:t>
            </a:r>
          </a:p>
        </p:txBody>
      </p:sp>
      <p:sp>
        <p:nvSpPr>
          <p:cNvPr id="892931" name="Rectangle 3"/>
          <p:cNvSpPr>
            <a:spLocks noGrp="1" noChangeArrowheads="1"/>
          </p:cNvSpPr>
          <p:nvPr>
            <p:ph idx="1"/>
          </p:nvPr>
        </p:nvSpPr>
        <p:spPr>
          <a:xfrm>
            <a:off x="468313" y="1341438"/>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Designed by </a:t>
            </a:r>
            <a:r>
              <a:rPr kumimoji="0" lang="en-US" altLang="zh-CN" sz="24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Staglart</a:t>
            </a: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et al </a:t>
            </a:r>
          </a:p>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24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Based on the fact that newly formed fusions between ubiquitin(a 76-residue single-domain protein) and proteins are rapidly cleaved by ubiquitin-specific proteases which recognize the folded conformation of ubiquitin in cytosol in eukaryotes. </a:t>
            </a:r>
          </a:p>
        </p:txBody>
      </p:sp>
      <p:pic>
        <p:nvPicPr>
          <p:cNvPr id="112643" name="Picture 4"/>
          <p:cNvPicPr>
            <a:picLocks noChangeAspect="1"/>
          </p:cNvPicPr>
          <p:nvPr/>
        </p:nvPicPr>
        <p:blipFill>
          <a:blip r:embed="rId3"/>
          <a:stretch>
            <a:fillRect/>
          </a:stretch>
        </p:blipFill>
        <p:spPr>
          <a:xfrm>
            <a:off x="684213" y="4437063"/>
            <a:ext cx="7772400" cy="2420937"/>
          </a:xfrm>
          <a:prstGeom prst="rect">
            <a:avLst/>
          </a:prstGeom>
          <a:noFill/>
          <a:ln w="9525">
            <a:noFill/>
          </a:ln>
        </p:spPr>
      </p:pic>
    </p:spTree>
  </p:cSld>
  <p:clrMapOvr>
    <a:masterClrMapping/>
  </p:clrMapOvr>
  <p:transition>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ext Box 2"/>
          <p:cNvSpPr txBox="1">
            <a:spLocks noChangeArrowheads="1"/>
          </p:cNvSpPr>
          <p:nvPr/>
        </p:nvSpPr>
        <p:spPr bwMode="auto">
          <a:xfrm>
            <a:off x="2051050" y="0"/>
            <a:ext cx="5834063" cy="579438"/>
          </a:xfrm>
          <a:prstGeom prst="rect">
            <a:avLst/>
          </a:prstGeom>
          <a:noFill/>
          <a:ln w="9525">
            <a:noFill/>
            <a:miter lim="800000"/>
          </a:ln>
          <a:effectLst/>
        </p:spPr>
        <p:txBody>
          <a:bodyPr>
            <a:spAutoFit/>
          </a:bodyPr>
          <a:lstStyle/>
          <a:p>
            <a:pPr marR="0" algn="ctr" defTabSz="914400">
              <a:buClrTx/>
              <a:buSzTx/>
              <a:defRPr/>
            </a:pPr>
            <a:r>
              <a:rPr kumimoji="0" lang="en-US" altLang="zh-CN" sz="3200" b="1" kern="1200" cap="none" spc="0" normalizeH="0" baseline="0" noProof="0">
                <a:solidFill>
                  <a:srgbClr val="CC0000"/>
                </a:solidFill>
                <a:effectLst>
                  <a:outerShdw blurRad="38100" dist="38100" dir="2700000" algn="tl">
                    <a:srgbClr val="C0C0C0"/>
                  </a:outerShdw>
                </a:effectLst>
                <a:latin typeface="Arial" panose="020B0604020202020204" pitchFamily="34" charset="0"/>
                <a:ea typeface="华文细黑" pitchFamily="2" charset="-122"/>
                <a:cs typeface="+mn-cs"/>
                <a:sym typeface="+mn-ea"/>
              </a:rPr>
              <a:t>USPS system</a:t>
            </a:r>
            <a:endParaRPr kumimoji="0" lang="en-GB" altLang="zh-CN" sz="3200" b="1" kern="1200" cap="none" spc="0" normalizeH="0" baseline="0" noProof="0">
              <a:solidFill>
                <a:srgbClr val="CC0000"/>
              </a:solidFill>
              <a:effectLst>
                <a:outerShdw blurRad="38100" dist="38100" dir="2700000" algn="tl">
                  <a:srgbClr val="C0C0C0"/>
                </a:outerShdw>
              </a:effectLst>
              <a:latin typeface="Arial" panose="020B0604020202020204" pitchFamily="34" charset="0"/>
              <a:ea typeface="华文细黑" pitchFamily="2" charset="-122"/>
              <a:cs typeface="+mn-cs"/>
              <a:sym typeface="+mn-ea"/>
            </a:endParaRPr>
          </a:p>
        </p:txBody>
      </p:sp>
      <p:grpSp>
        <p:nvGrpSpPr>
          <p:cNvPr id="2" name="Group 3"/>
          <p:cNvGrpSpPr/>
          <p:nvPr/>
        </p:nvGrpSpPr>
        <p:grpSpPr>
          <a:xfrm>
            <a:off x="1042988" y="1700213"/>
            <a:ext cx="7561262" cy="2489200"/>
            <a:chOff x="385" y="255"/>
            <a:chExt cx="4763" cy="1568"/>
          </a:xfrm>
        </p:grpSpPr>
        <p:pic>
          <p:nvPicPr>
            <p:cNvPr id="114691" name="Picture 4"/>
            <p:cNvPicPr>
              <a:picLocks noChangeAspect="1"/>
            </p:cNvPicPr>
            <p:nvPr/>
          </p:nvPicPr>
          <p:blipFill>
            <a:blip r:embed="rId3"/>
            <a:stretch>
              <a:fillRect/>
            </a:stretch>
          </p:blipFill>
          <p:spPr>
            <a:xfrm>
              <a:off x="385" y="255"/>
              <a:ext cx="4763" cy="1568"/>
            </a:xfrm>
            <a:prstGeom prst="rect">
              <a:avLst/>
            </a:prstGeom>
            <a:noFill/>
            <a:ln w="9525">
              <a:noFill/>
            </a:ln>
          </p:spPr>
        </p:pic>
        <p:sp>
          <p:nvSpPr>
            <p:cNvPr id="114692" name="Rectangle 5"/>
            <p:cNvSpPr/>
            <p:nvPr/>
          </p:nvSpPr>
          <p:spPr>
            <a:xfrm>
              <a:off x="930" y="1525"/>
              <a:ext cx="576" cy="18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r>
                <a:rPr lang="en-US" altLang="zh-CN" dirty="0">
                  <a:latin typeface="Times New Roman" panose="02020603050405020304" pitchFamily="18" charset="0"/>
                  <a:ea typeface="宋体" panose="02010600030101010101" pitchFamily="2" charset="-122"/>
                </a:rPr>
                <a:t>Reporter</a:t>
              </a:r>
              <a:r>
                <a:rPr lang="en-US" altLang="zh-CN" sz="2400" dirty="0">
                  <a:latin typeface="Times New Roman" panose="02020603050405020304" pitchFamily="18" charset="0"/>
                  <a:ea typeface="宋体" panose="02010600030101010101" pitchFamily="2" charset="-122"/>
                </a:rPr>
                <a:t> </a:t>
              </a:r>
            </a:p>
          </p:txBody>
        </p:sp>
        <p:sp>
          <p:nvSpPr>
            <p:cNvPr id="114693" name="Line 6"/>
            <p:cNvSpPr/>
            <p:nvPr/>
          </p:nvSpPr>
          <p:spPr>
            <a:xfrm flipH="1" flipV="1">
              <a:off x="1202" y="1344"/>
              <a:ext cx="136" cy="136"/>
            </a:xfrm>
            <a:prstGeom prst="line">
              <a:avLst/>
            </a:prstGeom>
            <a:ln w="9525" cap="flat" cmpd="sng">
              <a:solidFill>
                <a:schemeClr val="bg1"/>
              </a:solidFill>
              <a:prstDash val="solid"/>
              <a:round/>
              <a:headEnd type="none" w="med" len="med"/>
              <a:tailEnd type="triangle" w="med" len="med"/>
            </a:ln>
          </p:spPr>
        </p:sp>
      </p:grpSp>
      <p:sp>
        <p:nvSpPr>
          <p:cNvPr id="114694" name="Text Box 7"/>
          <p:cNvSpPr txBox="1"/>
          <p:nvPr/>
        </p:nvSpPr>
        <p:spPr>
          <a:xfrm>
            <a:off x="0" y="5661025"/>
            <a:ext cx="9288463" cy="396875"/>
          </a:xfrm>
          <a:prstGeom prst="rect">
            <a:avLst/>
          </a:prstGeom>
          <a:noFill/>
          <a:ln w="9525">
            <a:noFill/>
          </a:ln>
        </p:spPr>
        <p:txBody>
          <a:bodyPr anchor="t">
            <a:spAutoFit/>
          </a:bodyPr>
          <a:lstStyle/>
          <a:p>
            <a:r>
              <a:rPr lang="en-GB" altLang="zh-CN" sz="2000" b="1" dirty="0">
                <a:latin typeface="Arial" panose="020B0604020202020204" pitchFamily="34" charset="0"/>
                <a:ea typeface="宋体" panose="02010600030101010101" pitchFamily="2" charset="-122"/>
              </a:rPr>
              <a:t>Suitable for interaction in cytoplasmic and membrane bound proteins</a:t>
            </a:r>
            <a:endParaRPr lang="en-US" altLang="zh-CN" sz="2000" dirty="0">
              <a:latin typeface="Arial" panose="020B0604020202020204" pitchFamily="34" charset="0"/>
              <a:ea typeface="宋体" panose="02010600030101010101" pitchFamily="2" charset="-122"/>
            </a:endParaRPr>
          </a:p>
        </p:txBody>
      </p:sp>
      <p:pic>
        <p:nvPicPr>
          <p:cNvPr id="894984" name="Picture 8" descr="Image15"/>
          <p:cNvPicPr>
            <a:picLocks noChangeAspect="1"/>
          </p:cNvPicPr>
          <p:nvPr/>
        </p:nvPicPr>
        <p:blipFill>
          <a:blip r:embed="rId4"/>
          <a:srcRect b="80153"/>
          <a:stretch>
            <a:fillRect/>
          </a:stretch>
        </p:blipFill>
        <p:spPr>
          <a:xfrm>
            <a:off x="323850" y="1628775"/>
            <a:ext cx="4543425" cy="981075"/>
          </a:xfrm>
          <a:prstGeom prst="rect">
            <a:avLst/>
          </a:prstGeom>
          <a:noFill/>
          <a:ln w="9525">
            <a:noFill/>
          </a:ln>
        </p:spPr>
      </p:pic>
      <p:pic>
        <p:nvPicPr>
          <p:cNvPr id="894985" name="Picture 9" descr="Image15"/>
          <p:cNvPicPr>
            <a:picLocks noChangeAspect="1"/>
          </p:cNvPicPr>
          <p:nvPr/>
        </p:nvPicPr>
        <p:blipFill>
          <a:blip r:embed="rId4"/>
          <a:srcRect t="20963" b="54012"/>
          <a:stretch>
            <a:fillRect/>
          </a:stretch>
        </p:blipFill>
        <p:spPr>
          <a:xfrm>
            <a:off x="4427538" y="1268413"/>
            <a:ext cx="4543425" cy="1247775"/>
          </a:xfrm>
          <a:prstGeom prst="rect">
            <a:avLst/>
          </a:prstGeom>
          <a:noFill/>
          <a:ln w="9525">
            <a:noFill/>
          </a:ln>
        </p:spPr>
      </p:pic>
      <p:pic>
        <p:nvPicPr>
          <p:cNvPr id="894986" name="Picture 10" descr="Image15"/>
          <p:cNvPicPr>
            <a:picLocks noChangeAspect="1"/>
          </p:cNvPicPr>
          <p:nvPr/>
        </p:nvPicPr>
        <p:blipFill>
          <a:blip r:embed="rId4"/>
          <a:srcRect t="43800" b="28195"/>
          <a:stretch>
            <a:fillRect/>
          </a:stretch>
        </p:blipFill>
        <p:spPr>
          <a:xfrm>
            <a:off x="179388" y="2708275"/>
            <a:ext cx="4543425" cy="1390650"/>
          </a:xfrm>
          <a:prstGeom prst="rect">
            <a:avLst/>
          </a:prstGeom>
          <a:noFill/>
          <a:ln w="9525">
            <a:noFill/>
          </a:ln>
        </p:spPr>
      </p:pic>
      <p:pic>
        <p:nvPicPr>
          <p:cNvPr id="894987" name="Picture 11" descr="Image15"/>
          <p:cNvPicPr>
            <a:picLocks noChangeAspect="1"/>
          </p:cNvPicPr>
          <p:nvPr/>
        </p:nvPicPr>
        <p:blipFill>
          <a:blip r:embed="rId4"/>
          <a:srcRect t="71747"/>
          <a:stretch>
            <a:fillRect/>
          </a:stretch>
        </p:blipFill>
        <p:spPr>
          <a:xfrm>
            <a:off x="4284663" y="2708275"/>
            <a:ext cx="4543425" cy="1400175"/>
          </a:xfrm>
          <a:prstGeom prst="rect">
            <a:avLst/>
          </a:prstGeom>
          <a:noFill/>
          <a:ln w="9525">
            <a:noFill/>
          </a:ln>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49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49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49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49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9498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9498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9498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949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idx="1"/>
          </p:nvPr>
        </p:nvSpPr>
        <p:spPr>
          <a:xfrm>
            <a:off x="755650" y="3529013"/>
            <a:ext cx="7859713" cy="3328988"/>
          </a:xfrm>
        </p:spPr>
        <p:txBody>
          <a:bodyPr vert="horz" wrap="square" lIns="91440" tIns="45720" rIns="91440" bIns="45720" numCol="1" anchor="t" anchorCtr="0" compatLnSpc="1">
            <a:normAutofit lnSpcReduction="10000"/>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sz="240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If </a:t>
            </a:r>
            <a:r>
              <a:rPr kumimoji="0" lang="en-US" sz="240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X</a:t>
            </a:r>
            <a:r>
              <a:rPr kumimoji="0" sz="240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and Y interact, it compels Nub to approach the Cub space, reconstructs a functional ubiquitin, and the reporter protein is cut down into the nucleus by UBP and activates the expression of a specific reporter gene.</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sz="240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sz="2400" i="0" u="none" strike="noStrike" kern="0" cap="none" spc="0" normalizeH="0" baseline="0" noProof="0" dirty="0">
                <a:ln>
                  <a:noFill/>
                </a:ln>
                <a:solidFill>
                  <a:srgbClr val="ED2DF9"/>
                </a:solidFill>
                <a:effectLst/>
                <a:uLnTx/>
                <a:uFillTx/>
                <a:ea typeface="+mn-ea"/>
                <a:cs typeface="Arial" panose="020B0604020202020204" pitchFamily="34" charset="0"/>
              </a:rPr>
              <a:t>Advantages</a:t>
            </a:r>
            <a:r>
              <a:rPr kumimoji="0" sz="2400" i="0" u="none" strike="noStrike" kern="0" cap="none" spc="0" normalizeH="0" baseline="0" noProof="0" dirty="0">
                <a:ln>
                  <a:noFill/>
                </a:ln>
                <a:solidFill>
                  <a:schemeClr val="tx1"/>
                </a:solidFill>
                <a:effectLst/>
                <a:uLnTx/>
                <a:uFillTx/>
                <a:ea typeface="+mn-ea"/>
                <a:cs typeface="Arial" panose="020B0604020202020204" pitchFamily="34" charset="0"/>
              </a:rPr>
              <a:t>:</a:t>
            </a:r>
            <a:r>
              <a:rPr kumimoji="0" sz="240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the contradiction between the interaction between membrane proteins and the activation of nuclear reporter genes is solved in two aspects.</a:t>
            </a:r>
          </a:p>
        </p:txBody>
      </p:sp>
      <p:grpSp>
        <p:nvGrpSpPr>
          <p:cNvPr id="116738" name="Group 3"/>
          <p:cNvGrpSpPr/>
          <p:nvPr/>
        </p:nvGrpSpPr>
        <p:grpSpPr>
          <a:xfrm>
            <a:off x="1997075" y="452438"/>
            <a:ext cx="5670550" cy="2471737"/>
            <a:chOff x="896" y="2055"/>
            <a:chExt cx="3073" cy="1465"/>
          </a:xfrm>
        </p:grpSpPr>
        <p:sp>
          <p:nvSpPr>
            <p:cNvPr id="116739" name="Oval 4"/>
            <p:cNvSpPr/>
            <p:nvPr/>
          </p:nvSpPr>
          <p:spPr>
            <a:xfrm>
              <a:off x="3560" y="2931"/>
              <a:ext cx="272" cy="589"/>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lgn="ctr"/>
              <a:r>
                <a:rPr lang="en-GB" altLang="zh-CN" sz="2000" b="1" dirty="0">
                  <a:solidFill>
                    <a:schemeClr val="bg1"/>
                  </a:solidFill>
                  <a:latin typeface="Arial" panose="020B0604020202020204" pitchFamily="34" charset="0"/>
                  <a:ea typeface="宋体" panose="02010600030101010101" pitchFamily="2" charset="-122"/>
                </a:rPr>
                <a:t>R</a:t>
              </a:r>
            </a:p>
          </p:txBody>
        </p:sp>
        <p:sp>
          <p:nvSpPr>
            <p:cNvPr id="116740" name="AutoShape 5"/>
            <p:cNvSpPr/>
            <p:nvPr/>
          </p:nvSpPr>
          <p:spPr>
            <a:xfrm>
              <a:off x="3131" y="2384"/>
              <a:ext cx="419" cy="190"/>
            </a:xfrm>
            <a:prstGeom prst="homePlate">
              <a:avLst>
                <a:gd name="adj" fmla="val 55121"/>
              </a:avLst>
            </a:prstGeom>
            <a:solidFill>
              <a:schemeClr val="accent2"/>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solidFill>
                    <a:srgbClr val="FFFF00"/>
                  </a:solidFill>
                  <a:latin typeface="Arial" panose="020B0604020202020204" pitchFamily="34" charset="0"/>
                  <a:ea typeface="宋体" panose="02010600030101010101" pitchFamily="2" charset="-122"/>
                </a:rPr>
                <a:t>NUb</a:t>
              </a:r>
            </a:p>
          </p:txBody>
        </p:sp>
        <p:sp>
          <p:nvSpPr>
            <p:cNvPr id="116741" name="AutoShape 6"/>
            <p:cNvSpPr/>
            <p:nvPr/>
          </p:nvSpPr>
          <p:spPr>
            <a:xfrm>
              <a:off x="3236" y="2069"/>
              <a:ext cx="244" cy="189"/>
            </a:xfrm>
            <a:prstGeom prst="flowChartOnlineStorage">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latin typeface="Arial" panose="020B0604020202020204" pitchFamily="34" charset="0"/>
                  <a:ea typeface="宋体" panose="02010600030101010101" pitchFamily="2" charset="-122"/>
                </a:rPr>
                <a:t>X</a:t>
              </a:r>
            </a:p>
          </p:txBody>
        </p:sp>
        <p:sp>
          <p:nvSpPr>
            <p:cNvPr id="116742" name="Line 7"/>
            <p:cNvSpPr/>
            <p:nvPr/>
          </p:nvSpPr>
          <p:spPr>
            <a:xfrm flipH="1">
              <a:off x="3236" y="2258"/>
              <a:ext cx="35" cy="126"/>
            </a:xfrm>
            <a:prstGeom prst="line">
              <a:avLst/>
            </a:prstGeom>
            <a:ln w="9525" cap="flat" cmpd="sng">
              <a:solidFill>
                <a:schemeClr val="tx1"/>
              </a:solidFill>
              <a:prstDash val="solid"/>
              <a:round/>
              <a:headEnd type="none" w="med" len="med"/>
              <a:tailEnd type="none" w="med" len="med"/>
            </a:ln>
          </p:spPr>
        </p:sp>
        <p:grpSp>
          <p:nvGrpSpPr>
            <p:cNvPr id="116743" name="Group 8"/>
            <p:cNvGrpSpPr/>
            <p:nvPr/>
          </p:nvGrpSpPr>
          <p:grpSpPr>
            <a:xfrm>
              <a:off x="1559" y="2132"/>
              <a:ext cx="559" cy="536"/>
              <a:chOff x="1776" y="1872"/>
              <a:chExt cx="768" cy="816"/>
            </a:xfrm>
          </p:grpSpPr>
          <p:sp>
            <p:nvSpPr>
              <p:cNvPr id="116744" name="AutoShape 9"/>
              <p:cNvSpPr/>
              <p:nvPr/>
            </p:nvSpPr>
            <p:spPr>
              <a:xfrm>
                <a:off x="1776" y="2352"/>
                <a:ext cx="768" cy="336"/>
              </a:xfrm>
              <a:prstGeom prst="chevron">
                <a:avLst>
                  <a:gd name="adj" fmla="val 57132"/>
                </a:avLst>
              </a:prstGeom>
              <a:solidFill>
                <a:srgbClr val="FF3300"/>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solidFill>
                      <a:srgbClr val="FFFF00"/>
                    </a:solidFill>
                    <a:latin typeface="Arial" panose="020B0604020202020204" pitchFamily="34" charset="0"/>
                    <a:ea typeface="宋体" panose="02010600030101010101" pitchFamily="2" charset="-122"/>
                  </a:rPr>
                  <a:t>CUb</a:t>
                </a:r>
              </a:p>
            </p:txBody>
          </p:sp>
          <p:sp>
            <p:nvSpPr>
              <p:cNvPr id="116745" name="Oval 10"/>
              <p:cNvSpPr/>
              <p:nvPr/>
            </p:nvSpPr>
            <p:spPr>
              <a:xfrm>
                <a:off x="1776" y="1872"/>
                <a:ext cx="384" cy="336"/>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000" b="1" dirty="0">
                    <a:latin typeface="Arial" panose="020B0604020202020204" pitchFamily="34" charset="0"/>
                    <a:ea typeface="宋体" panose="02010600030101010101" pitchFamily="2" charset="-122"/>
                  </a:rPr>
                  <a:t>Y</a:t>
                </a:r>
              </a:p>
            </p:txBody>
          </p:sp>
          <p:sp>
            <p:nvSpPr>
              <p:cNvPr id="116746" name="Line 11"/>
              <p:cNvSpPr/>
              <p:nvPr/>
            </p:nvSpPr>
            <p:spPr>
              <a:xfrm flipH="1">
                <a:off x="1920" y="2160"/>
                <a:ext cx="96" cy="192"/>
              </a:xfrm>
              <a:prstGeom prst="line">
                <a:avLst/>
              </a:prstGeom>
              <a:ln w="9525" cap="flat" cmpd="sng">
                <a:solidFill>
                  <a:schemeClr val="tx1"/>
                </a:solidFill>
                <a:prstDash val="solid"/>
                <a:round/>
                <a:headEnd type="none" w="med" len="med"/>
                <a:tailEnd type="none" w="med" len="med"/>
              </a:ln>
            </p:spPr>
          </p:sp>
        </p:grpSp>
        <p:sp>
          <p:nvSpPr>
            <p:cNvPr id="116747" name="Oval 12"/>
            <p:cNvSpPr/>
            <p:nvPr/>
          </p:nvSpPr>
          <p:spPr>
            <a:xfrm>
              <a:off x="1699" y="2858"/>
              <a:ext cx="245" cy="5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lgn="ctr"/>
              <a:r>
                <a:rPr lang="en-GB" altLang="zh-CN" sz="2000" b="1" dirty="0">
                  <a:solidFill>
                    <a:schemeClr val="bg1"/>
                  </a:solidFill>
                  <a:latin typeface="Arial" panose="020B0604020202020204" pitchFamily="34" charset="0"/>
                  <a:ea typeface="宋体" panose="02010600030101010101" pitchFamily="2" charset="-122"/>
                </a:rPr>
                <a:t>R</a:t>
              </a:r>
            </a:p>
          </p:txBody>
        </p:sp>
        <p:sp>
          <p:nvSpPr>
            <p:cNvPr id="116748" name="AutoShape 13"/>
            <p:cNvSpPr/>
            <p:nvPr/>
          </p:nvSpPr>
          <p:spPr>
            <a:xfrm>
              <a:off x="3410" y="2384"/>
              <a:ext cx="559" cy="190"/>
            </a:xfrm>
            <a:prstGeom prst="chevron">
              <a:avLst>
                <a:gd name="adj" fmla="val 73539"/>
              </a:avLst>
            </a:prstGeom>
            <a:solidFill>
              <a:srgbClr val="FF3300"/>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solidFill>
                    <a:srgbClr val="FFFF00"/>
                  </a:solidFill>
                  <a:latin typeface="Arial" panose="020B0604020202020204" pitchFamily="34" charset="0"/>
                  <a:ea typeface="宋体" panose="02010600030101010101" pitchFamily="2" charset="-122"/>
                </a:rPr>
                <a:t>CUb</a:t>
              </a:r>
            </a:p>
          </p:txBody>
        </p:sp>
        <p:sp>
          <p:nvSpPr>
            <p:cNvPr id="116749" name="Oval 14"/>
            <p:cNvSpPr/>
            <p:nvPr/>
          </p:nvSpPr>
          <p:spPr>
            <a:xfrm>
              <a:off x="3445" y="2055"/>
              <a:ext cx="280" cy="221"/>
            </a:xfrm>
            <a:prstGeom prst="ellipse">
              <a:avLst/>
            </a:prstGeom>
            <a:solidFill>
              <a:srgbClr val="00FF00"/>
            </a:solidFill>
            <a:ln w="9525" cap="flat" cmpd="sng">
              <a:solidFill>
                <a:schemeClr val="tx1"/>
              </a:solidFill>
              <a:prstDash val="solid"/>
              <a:round/>
              <a:headEnd type="none" w="med" len="med"/>
              <a:tailEnd type="none" w="med" len="med"/>
            </a:ln>
          </p:spPr>
          <p:txBody>
            <a:bodyPr wrap="none" anchor="ctr"/>
            <a:lstStyle/>
            <a:p>
              <a:pPr algn="ctr"/>
              <a:r>
                <a:rPr lang="en-GB" altLang="zh-CN" sz="2000" b="1" dirty="0">
                  <a:latin typeface="Arial" panose="020B0604020202020204" pitchFamily="34" charset="0"/>
                  <a:ea typeface="宋体" panose="02010600030101010101" pitchFamily="2" charset="-122"/>
                </a:rPr>
                <a:t>Y</a:t>
              </a:r>
            </a:p>
          </p:txBody>
        </p:sp>
        <p:sp>
          <p:nvSpPr>
            <p:cNvPr id="116750" name="Line 15"/>
            <p:cNvSpPr/>
            <p:nvPr/>
          </p:nvSpPr>
          <p:spPr>
            <a:xfrm flipH="1">
              <a:off x="3515" y="2258"/>
              <a:ext cx="70" cy="126"/>
            </a:xfrm>
            <a:prstGeom prst="line">
              <a:avLst/>
            </a:prstGeom>
            <a:ln w="9525" cap="flat" cmpd="sng">
              <a:solidFill>
                <a:schemeClr val="tx1"/>
              </a:solidFill>
              <a:prstDash val="solid"/>
              <a:round/>
              <a:headEnd type="none" w="med" len="med"/>
              <a:tailEnd type="none" w="med" len="med"/>
            </a:ln>
          </p:spPr>
        </p:sp>
        <p:grpSp>
          <p:nvGrpSpPr>
            <p:cNvPr id="116751" name="Group 16"/>
            <p:cNvGrpSpPr/>
            <p:nvPr/>
          </p:nvGrpSpPr>
          <p:grpSpPr>
            <a:xfrm>
              <a:off x="896" y="2195"/>
              <a:ext cx="419" cy="505"/>
              <a:chOff x="768" y="1872"/>
              <a:chExt cx="576" cy="768"/>
            </a:xfrm>
          </p:grpSpPr>
          <p:sp>
            <p:nvSpPr>
              <p:cNvPr id="116752" name="AutoShape 17"/>
              <p:cNvSpPr/>
              <p:nvPr/>
            </p:nvSpPr>
            <p:spPr>
              <a:xfrm>
                <a:off x="768" y="2352"/>
                <a:ext cx="576" cy="288"/>
              </a:xfrm>
              <a:prstGeom prst="homePlate">
                <a:avLst>
                  <a:gd name="adj" fmla="val 50000"/>
                </a:avLst>
              </a:prstGeom>
              <a:solidFill>
                <a:schemeClr val="accent2"/>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solidFill>
                      <a:srgbClr val="FFFF00"/>
                    </a:solidFill>
                    <a:latin typeface="Arial" panose="020B0604020202020204" pitchFamily="34" charset="0"/>
                    <a:ea typeface="宋体" panose="02010600030101010101" pitchFamily="2" charset="-122"/>
                  </a:rPr>
                  <a:t>NUb</a:t>
                </a:r>
              </a:p>
            </p:txBody>
          </p:sp>
          <p:sp>
            <p:nvSpPr>
              <p:cNvPr id="116753" name="AutoShape 18"/>
              <p:cNvSpPr/>
              <p:nvPr/>
            </p:nvSpPr>
            <p:spPr>
              <a:xfrm>
                <a:off x="816" y="1872"/>
                <a:ext cx="336" cy="288"/>
              </a:xfrm>
              <a:prstGeom prst="flowChartOnlineStorage">
                <a:avLst/>
              </a:prstGeom>
              <a:solidFill>
                <a:srgbClr val="FF3399"/>
              </a:solidFill>
              <a:ln w="9525" cap="flat" cmpd="sng">
                <a:solidFill>
                  <a:schemeClr val="tx1"/>
                </a:solidFill>
                <a:prstDash val="solid"/>
                <a:miter/>
                <a:headEnd type="none" w="med" len="med"/>
                <a:tailEnd type="none" w="med" len="med"/>
              </a:ln>
            </p:spPr>
            <p:txBody>
              <a:bodyPr wrap="none" anchor="ctr"/>
              <a:lstStyle/>
              <a:p>
                <a:pPr algn="ctr"/>
                <a:r>
                  <a:rPr lang="en-GB" altLang="zh-CN" sz="2000" b="1" dirty="0">
                    <a:latin typeface="Arial" panose="020B0604020202020204" pitchFamily="34" charset="0"/>
                    <a:ea typeface="宋体" panose="02010600030101010101" pitchFamily="2" charset="-122"/>
                  </a:rPr>
                  <a:t>X</a:t>
                </a:r>
              </a:p>
            </p:txBody>
          </p:sp>
          <p:sp>
            <p:nvSpPr>
              <p:cNvPr id="116754" name="Line 19"/>
              <p:cNvSpPr/>
              <p:nvPr/>
            </p:nvSpPr>
            <p:spPr>
              <a:xfrm flipH="1">
                <a:off x="912" y="2160"/>
                <a:ext cx="48" cy="192"/>
              </a:xfrm>
              <a:prstGeom prst="line">
                <a:avLst/>
              </a:prstGeom>
              <a:ln w="9525" cap="flat" cmpd="sng">
                <a:solidFill>
                  <a:schemeClr val="tx1"/>
                </a:solidFill>
                <a:prstDash val="solid"/>
                <a:round/>
                <a:headEnd type="none" w="med" len="med"/>
                <a:tailEnd type="none" w="med" len="med"/>
              </a:ln>
            </p:spPr>
          </p:sp>
        </p:grpSp>
        <p:sp>
          <p:nvSpPr>
            <p:cNvPr id="116755" name="Line 20"/>
            <p:cNvSpPr/>
            <p:nvPr/>
          </p:nvSpPr>
          <p:spPr>
            <a:xfrm>
              <a:off x="1804" y="2668"/>
              <a:ext cx="0" cy="190"/>
            </a:xfrm>
            <a:prstGeom prst="line">
              <a:avLst/>
            </a:prstGeom>
            <a:ln w="9525" cap="flat" cmpd="sng">
              <a:solidFill>
                <a:schemeClr val="tx1"/>
              </a:solidFill>
              <a:prstDash val="solid"/>
              <a:round/>
              <a:headEnd type="none" w="med" len="med"/>
              <a:tailEnd type="none" w="med" len="med"/>
            </a:ln>
          </p:spPr>
        </p:sp>
        <p:sp>
          <p:nvSpPr>
            <p:cNvPr id="116756" name="Text Box 21"/>
            <p:cNvSpPr txBox="1"/>
            <p:nvPr/>
          </p:nvSpPr>
          <p:spPr>
            <a:xfrm>
              <a:off x="2565" y="2653"/>
              <a:ext cx="880" cy="597"/>
            </a:xfrm>
            <a:prstGeom prst="rect">
              <a:avLst/>
            </a:prstGeom>
            <a:noFill/>
            <a:ln w="9525">
              <a:noFill/>
            </a:ln>
          </p:spPr>
          <p:txBody>
            <a:bodyPr anchor="t">
              <a:spAutoFit/>
            </a:bodyPr>
            <a:lstStyle/>
            <a:p>
              <a:r>
                <a:rPr lang="en-GB" altLang="zh-CN" sz="2000" b="1" dirty="0">
                  <a:latin typeface="Arial" panose="020B0604020202020204" pitchFamily="34" charset="0"/>
                  <a:ea typeface="宋体" panose="02010600030101010101" pitchFamily="2" charset="-122"/>
                </a:rPr>
                <a:t>Ubiquitin specific protease</a:t>
              </a:r>
            </a:p>
          </p:txBody>
        </p:sp>
        <p:sp>
          <p:nvSpPr>
            <p:cNvPr id="116757" name="Line 22"/>
            <p:cNvSpPr/>
            <p:nvPr/>
          </p:nvSpPr>
          <p:spPr>
            <a:xfrm>
              <a:off x="3655" y="2574"/>
              <a:ext cx="35" cy="94"/>
            </a:xfrm>
            <a:prstGeom prst="line">
              <a:avLst/>
            </a:prstGeom>
            <a:ln w="9525" cap="flat" cmpd="sng">
              <a:solidFill>
                <a:schemeClr val="tx1"/>
              </a:solidFill>
              <a:prstDash val="solid"/>
              <a:round/>
              <a:headEnd type="none" w="med" len="med"/>
              <a:tailEnd type="none" w="med" len="med"/>
            </a:ln>
          </p:spPr>
        </p:sp>
        <p:sp>
          <p:nvSpPr>
            <p:cNvPr id="116758" name="Line 23"/>
            <p:cNvSpPr/>
            <p:nvPr/>
          </p:nvSpPr>
          <p:spPr>
            <a:xfrm>
              <a:off x="3690" y="2795"/>
              <a:ext cx="0" cy="157"/>
            </a:xfrm>
            <a:prstGeom prst="line">
              <a:avLst/>
            </a:prstGeom>
            <a:ln w="9525" cap="flat" cmpd="sng">
              <a:solidFill>
                <a:schemeClr val="tx1"/>
              </a:solidFill>
              <a:prstDash val="solid"/>
              <a:round/>
              <a:headEnd type="none" w="med" len="med"/>
              <a:tailEnd type="none" w="med" len="med"/>
            </a:ln>
          </p:spPr>
        </p:sp>
        <p:sp>
          <p:nvSpPr>
            <p:cNvPr id="116759" name="Text Box 24"/>
            <p:cNvSpPr txBox="1"/>
            <p:nvPr/>
          </p:nvSpPr>
          <p:spPr>
            <a:xfrm>
              <a:off x="3410" y="2637"/>
              <a:ext cx="315" cy="236"/>
            </a:xfrm>
            <a:prstGeom prst="rect">
              <a:avLst/>
            </a:prstGeom>
            <a:noFill/>
            <a:ln w="9525">
              <a:noFill/>
            </a:ln>
          </p:spPr>
          <p:txBody>
            <a:bodyPr anchor="t">
              <a:spAutoFit/>
            </a:bodyPr>
            <a:lstStyle/>
            <a:p>
              <a:pPr>
                <a:spcBef>
                  <a:spcPct val="50000"/>
                </a:spcBef>
              </a:pPr>
              <a:r>
                <a:rPr lang="zh-CN" altLang="en-GB" sz="2000" b="1" dirty="0">
                  <a:latin typeface="Arial" panose="020B0604020202020204" pitchFamily="34" charset="0"/>
                  <a:ea typeface="宋体" panose="02010600030101010101" pitchFamily="2" charset="-122"/>
                  <a:sym typeface="Wingdings" panose="05000000000000000000" pitchFamily="2" charset="2"/>
                </a:rPr>
                <a:t></a:t>
              </a:r>
              <a:endParaRPr lang="zh-CN" altLang="en-GB" sz="2000" b="1" dirty="0">
                <a:latin typeface="Arial" panose="020B0604020202020204" pitchFamily="34" charset="0"/>
                <a:ea typeface="宋体" panose="02010600030101010101" pitchFamily="2" charset="-122"/>
              </a:endParaRPr>
            </a:p>
          </p:txBody>
        </p:sp>
      </p:grpSp>
    </p:spTree>
  </p:cSld>
  <p:clrMapOvr>
    <a:masterClrMapping/>
  </p:clrMapOvr>
  <p:transition>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5000" b="1" i="0" u="none" strike="noStrike" kern="0" cap="none" spc="0" normalizeH="0" baseline="0" noProof="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89907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mn-lt"/>
              <a:ea typeface="+mn-ea"/>
              <a:cs typeface="+mn-cs"/>
            </a:endParaRPr>
          </a:p>
        </p:txBody>
      </p:sp>
      <p:pic>
        <p:nvPicPr>
          <p:cNvPr id="118787" name="Picture 4"/>
          <p:cNvPicPr>
            <a:picLocks noChangeAspect="1"/>
          </p:cNvPicPr>
          <p:nvPr/>
        </p:nvPicPr>
        <p:blipFill>
          <a:blip r:embed="rId3"/>
          <a:stretch>
            <a:fillRect/>
          </a:stretch>
        </p:blipFill>
        <p:spPr>
          <a:xfrm>
            <a:off x="69215" y="104775"/>
            <a:ext cx="8486140" cy="6311900"/>
          </a:xfrm>
          <a:prstGeom prst="rect">
            <a:avLst/>
          </a:prstGeom>
          <a:noFill/>
          <a:ln w="9525">
            <a:noFill/>
          </a:ln>
        </p:spPr>
      </p:pic>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内容占位符 3"/>
          <p:cNvPicPr>
            <a:picLocks noGrp="1" noChangeAspect="1"/>
          </p:cNvPicPr>
          <p:nvPr>
            <p:ph idx="1"/>
          </p:nvPr>
        </p:nvPicPr>
        <p:blipFill>
          <a:blip r:embed="rId3"/>
          <a:stretch>
            <a:fillRect/>
          </a:stretch>
        </p:blipFill>
        <p:spPr>
          <a:xfrm>
            <a:off x="6318250" y="508000"/>
            <a:ext cx="2549525" cy="1911350"/>
          </a:xfrm>
        </p:spPr>
      </p:pic>
      <p:pic>
        <p:nvPicPr>
          <p:cNvPr id="14338" name="图片 5" descr="556bca65e4b0e66c0ee578b1"/>
          <p:cNvPicPr>
            <a:picLocks noChangeAspect="1"/>
          </p:cNvPicPr>
          <p:nvPr/>
        </p:nvPicPr>
        <p:blipFill>
          <a:blip r:embed="rId4"/>
          <a:stretch>
            <a:fillRect/>
          </a:stretch>
        </p:blipFill>
        <p:spPr>
          <a:xfrm>
            <a:off x="1046163" y="2735263"/>
            <a:ext cx="7821612" cy="3248025"/>
          </a:xfrm>
          <a:prstGeom prst="rect">
            <a:avLst/>
          </a:prstGeom>
          <a:noFill/>
          <a:ln w="9525">
            <a:noFill/>
          </a:ln>
        </p:spPr>
      </p:pic>
      <p:sp>
        <p:nvSpPr>
          <p:cNvPr id="8" name="文本框 7"/>
          <p:cNvSpPr txBox="1"/>
          <p:nvPr/>
        </p:nvSpPr>
        <p:spPr>
          <a:xfrm>
            <a:off x="1714500" y="615950"/>
            <a:ext cx="4021138" cy="1076325"/>
          </a:xfrm>
          <a:prstGeom prst="rect">
            <a:avLst/>
          </a:prstGeom>
          <a:noFill/>
        </p:spPr>
        <p:txBody>
          <a:bodyPr wrap="square" rtlCol="0">
            <a:spAutoFit/>
          </a:bodyPr>
          <a:lstStyle/>
          <a:p>
            <a:pPr marR="0" algn="ctr" defTabSz="914400"/>
            <a:r>
              <a:rPr kumimoji="0" lang="zh-CN" altLang="en-US" sz="3200" b="1" kern="1200" cap="none" spc="0" normalizeH="0" baseline="0" noProof="1">
                <a:solidFill>
                  <a:srgbClr val="FF0000"/>
                </a:solidFill>
                <a:latin typeface="Arial" panose="020B0604020202020204" pitchFamily="34" charset="0"/>
                <a:ea typeface="华文细黑" pitchFamily="2" charset="-122"/>
                <a:cs typeface="+mn-cs"/>
                <a:sym typeface="+mn-ea"/>
              </a:rPr>
              <a:t>Sickle type red blood disease</a:t>
            </a:r>
          </a:p>
        </p:txBody>
      </p:sp>
    </p:spTree>
  </p:cSld>
  <p:clrMapOvr>
    <a:masterClrMapping/>
  </p:clrMapOvr>
  <p:transition>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9535" y="203835"/>
            <a:ext cx="7716520" cy="985520"/>
          </a:xfrm>
        </p:spPr>
        <p:txBody>
          <a:bodyPr>
            <a:normAutofit/>
          </a:bodyPr>
          <a:lstStyle/>
          <a:p>
            <a:r>
              <a:rPr lang="zh-CN" altLang="en-US" sz="2800">
                <a:cs typeface="Arial" panose="020B0604020202020204" pitchFamily="34" charset="0"/>
                <a:sym typeface="+mn-ea"/>
              </a:rPr>
              <a:t>cytosolic yeast two-hybrid system (cytoY2H)</a:t>
            </a:r>
          </a:p>
        </p:txBody>
      </p:sp>
      <p:sp>
        <p:nvSpPr>
          <p:cNvPr id="4" name="文本框 3"/>
          <p:cNvSpPr txBox="1"/>
          <p:nvPr/>
        </p:nvSpPr>
        <p:spPr>
          <a:xfrm>
            <a:off x="4867275" y="6464300"/>
            <a:ext cx="3876040" cy="460375"/>
          </a:xfrm>
          <a:prstGeom prst="rect">
            <a:avLst/>
          </a:prstGeom>
          <a:noFill/>
        </p:spPr>
        <p:txBody>
          <a:bodyPr wrap="none" rtlCol="0">
            <a:spAutoFit/>
          </a:bodyPr>
          <a:lstStyle/>
          <a:p>
            <a:pPr algn="l"/>
            <a:r>
              <a:rPr lang="zh-CN" altLang="en-US" sz="1200"/>
              <a:t>Yeast Two-Hybrid, a Powerful Tool for Systems Biology</a:t>
            </a:r>
          </a:p>
          <a:p>
            <a:pPr algn="l"/>
            <a:r>
              <a:rPr lang="zh-CN" altLang="en-US" sz="1200"/>
              <a:t>Int J Mol Sci. 2009 Jun; 10(6): 2763–2788.</a:t>
            </a:r>
          </a:p>
        </p:txBody>
      </p:sp>
      <p:pic>
        <p:nvPicPr>
          <p:cNvPr id="7" name="内容占位符 6" descr="1-s2.0-S1359644615004237-fx1_lrg"/>
          <p:cNvPicPr>
            <a:picLocks noGrp="1" noChangeAspect="1"/>
          </p:cNvPicPr>
          <p:nvPr>
            <p:ph idx="1"/>
          </p:nvPr>
        </p:nvPicPr>
        <p:blipFill>
          <a:blip r:embed="rId2"/>
          <a:stretch>
            <a:fillRect/>
          </a:stretch>
        </p:blipFill>
        <p:spPr>
          <a:xfrm>
            <a:off x="1656080" y="1425575"/>
            <a:ext cx="6015990" cy="4713605"/>
          </a:xfrm>
          <a:prstGeom prst="rect">
            <a:avLst/>
          </a:prstGeom>
        </p:spPr>
      </p:pic>
      <p:sp>
        <p:nvSpPr>
          <p:cNvPr id="8" name="文本框 7"/>
          <p:cNvSpPr txBox="1"/>
          <p:nvPr/>
        </p:nvSpPr>
        <p:spPr>
          <a:xfrm>
            <a:off x="530860" y="6424295"/>
            <a:ext cx="3984625" cy="398780"/>
          </a:xfrm>
          <a:prstGeom prst="rect">
            <a:avLst/>
          </a:prstGeom>
          <a:noFill/>
        </p:spPr>
        <p:txBody>
          <a:bodyPr wrap="none" rtlCol="0">
            <a:spAutoFit/>
          </a:bodyPr>
          <a:lstStyle/>
          <a:p>
            <a:pPr algn="l"/>
            <a:r>
              <a:rPr lang="zh-CN" altLang="en-US" sz="1000"/>
              <a:t>Split protein biosensor assays in molecular pharmacological studies</a:t>
            </a:r>
          </a:p>
          <a:p>
            <a:pPr algn="l"/>
            <a:r>
              <a:rPr lang="zh-CN" altLang="en-US" sz="1000"/>
              <a:t>https://doi.org/10.1016/j.drudis.2015.11.004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55880" y="7620"/>
            <a:ext cx="8969375" cy="6727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1763713" y="404813"/>
            <a:ext cx="7056438" cy="64135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i="0" u="none" strike="noStrike" kern="0" cap="none" spc="0" normalizeH="0" baseline="0" noProof="0">
                <a:ln>
                  <a:noFill/>
                </a:ln>
                <a:solidFill>
                  <a:srgbClr val="FF0000"/>
                </a:solidFill>
                <a:effectLst/>
                <a:uLnTx/>
                <a:uFillTx/>
                <a:ea typeface="+mj-ea"/>
                <a:cs typeface="Arial" panose="020B0604020202020204" pitchFamily="34" charset="0"/>
              </a:rPr>
              <a:t>Mammalian Two-hybrid system</a:t>
            </a:r>
          </a:p>
        </p:txBody>
      </p:sp>
      <p:sp>
        <p:nvSpPr>
          <p:cNvPr id="903171" name="Rectangle 3"/>
          <p:cNvSpPr>
            <a:spLocks noGrp="1" noChangeArrowheads="1"/>
          </p:cNvSpPr>
          <p:nvPr>
            <p:ph idx="1"/>
          </p:nvPr>
        </p:nvSpPr>
        <p:spPr>
          <a:xfrm>
            <a:off x="395288" y="1628775"/>
            <a:ext cx="8458200" cy="4467225"/>
          </a:xfrm>
        </p:spPr>
        <p:txBody>
          <a:bodyPr vert="horz" wrap="square" lIns="91440" tIns="45720" rIns="91440" bIns="45720" numCol="1" anchor="t" anchorCtr="0" compatLnSpc="1">
            <a:normAutofit fontScale="97500"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Designed by Rossi F and Charlton C A in 1997 (Proc Natl </a:t>
            </a:r>
            <a:r>
              <a:rPr kumimoji="0" lang="en-US" altLang="zh-CN" sz="2800" b="1" i="0" u="none" strike="noStrike" kern="0" cap="none" spc="0" normalizeH="0" baseline="0" noProof="0" dirty="0" err="1">
                <a:ln>
                  <a:noFill/>
                </a:ln>
                <a:solidFill>
                  <a:schemeClr val="tx1"/>
                </a:solidFill>
                <a:effectLst>
                  <a:outerShdw blurRad="38100" dist="38100" dir="2700000" algn="tl">
                    <a:srgbClr val="C0C0C0"/>
                  </a:outerShdw>
                </a:effectLst>
                <a:uLnTx/>
                <a:uFillTx/>
                <a:ea typeface="+mn-ea"/>
                <a:cs typeface="Arial" panose="020B0604020202020204" pitchFamily="34" charset="0"/>
              </a:rPr>
              <a:t>Acad</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U S A 1997,94:8405-8410</a:t>
            </a: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Also utilizing the separability of eukaryotic transcription activating factors</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One fusion with the GAL4 DNA-BD </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One fusion with VP16 AD </a:t>
            </a: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华文细黑" pitchFamily="2" charset="-122"/>
                <a:cs typeface="Arial" panose="020B0604020202020204" pitchFamily="34" charset="0"/>
              </a:rPr>
              <a:t>A third vector, pG5CAT, contains the CAT reporter gene downstream of a GAL4 responsive UAS</a:t>
            </a:r>
            <a:endParaRPr kumimoji="0" lang="en-US" altLang="zh-CN" sz="2000" b="1" i="0" u="none" strike="noStrike" kern="0" cap="none" spc="0" normalizeH="0" baseline="0" noProof="0" dirty="0">
              <a:ln>
                <a:noFill/>
              </a:ln>
              <a:solidFill>
                <a:schemeClr val="tx1"/>
              </a:solidFill>
              <a:effectLst>
                <a:outerShdw blurRad="38100" dist="38100" dir="2700000" algn="tl">
                  <a:srgbClr val="C0C0C0"/>
                </a:outerShdw>
              </a:effectLst>
              <a:uLnTx/>
              <a:uFillTx/>
              <a:ea typeface="黑体" panose="02010609060101010101" pitchFamily="2" charset="-122"/>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lang="en-US" altLang="zh-CN" b="1" kern="0" noProof="0" dirty="0">
                <a:ln>
                  <a:noFill/>
                </a:ln>
                <a:effectLst>
                  <a:outerShdw blurRad="38100" dist="38100" dir="2700000" algn="tl">
                    <a:srgbClr val="C0C0C0"/>
                  </a:outerShdw>
                </a:effectLst>
                <a:uLnTx/>
                <a:ea typeface="+mn-ea"/>
                <a:cs typeface="Arial" panose="020B0604020202020204" pitchFamily="34" charset="0"/>
                <a:sym typeface="+mn-ea"/>
              </a:rPr>
              <a:t>M</a:t>
            </a:r>
            <a:r>
              <a:rPr lang="zh-CN" altLang="en-US" b="1" kern="0" noProof="0" dirty="0">
                <a:ln>
                  <a:noFill/>
                </a:ln>
                <a:effectLst>
                  <a:outerShdw blurRad="38100" dist="38100" dir="2700000" algn="tl">
                    <a:srgbClr val="C0C0C0"/>
                  </a:outerShdw>
                </a:effectLst>
                <a:uLnTx/>
                <a:ea typeface="+mn-ea"/>
                <a:cs typeface="Arial" panose="020B0604020202020204" pitchFamily="34" charset="0"/>
                <a:sym typeface="+mn-ea"/>
              </a:rPr>
              <a:t>ake up the inability of yeast cells </a:t>
            </a:r>
            <a:r>
              <a:rPr lang="en-US" altLang="zh-CN" b="1" kern="0" noProof="0" dirty="0">
                <a:ln>
                  <a:noFill/>
                </a:ln>
                <a:effectLst>
                  <a:outerShdw blurRad="38100" dist="38100" dir="2700000" algn="tl">
                    <a:srgbClr val="C0C0C0"/>
                  </a:outerShdw>
                </a:effectLst>
                <a:uLnTx/>
                <a:ea typeface="+mn-ea"/>
                <a:cs typeface="Arial" panose="020B0604020202020204" pitchFamily="34" charset="0"/>
                <a:sym typeface="+mn-ea"/>
              </a:rPr>
              <a:t>to do some kind of protein modification</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spTree>
  </p:cSld>
  <p:clrMapOvr>
    <a:masterClrMapping/>
  </p:clrMapOvr>
  <p:transition>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ctr"/>
          <a:lstStyle/>
          <a:p>
            <a:pPr eaLnBrk="1" fontAlgn="base" hangingPunct="1"/>
            <a:r>
              <a:rPr lang="sv-SE" altLang="x-none" sz="3600" strike="noStrike" noProof="1">
                <a:solidFill>
                  <a:schemeClr val="tx1"/>
                </a:solidFill>
              </a:rPr>
              <a:t>Mamalian two-hybrid assay</a:t>
            </a:r>
          </a:p>
        </p:txBody>
      </p:sp>
      <p:sp>
        <p:nvSpPr>
          <p:cNvPr id="19459" name="Rectangle 3"/>
          <p:cNvSpPr>
            <a:spLocks noGrp="1"/>
          </p:cNvSpPr>
          <p:nvPr>
            <p:ph idx="1"/>
          </p:nvPr>
        </p:nvSpPr>
        <p:spPr/>
        <p:txBody>
          <a:bodyPr vert="horz" wrap="square" lIns="91440" tIns="45720" rIns="91440" bIns="45720" anchor="t">
            <a:normAutofit lnSpcReduction="10000"/>
          </a:bodyPr>
          <a:lstStyle/>
          <a:p>
            <a:pPr eaLnBrk="1" fontAlgn="base" hangingPunct="1">
              <a:lnSpc>
                <a:spcPct val="90000"/>
              </a:lnSpc>
            </a:pPr>
            <a:r>
              <a:rPr lang="sv-SE" altLang="x-none" sz="2400" strike="noStrike" noProof="1"/>
              <a:t>Is analogous to Y2H assay</a:t>
            </a:r>
          </a:p>
          <a:p>
            <a:pPr eaLnBrk="1" fontAlgn="base" hangingPunct="1">
              <a:lnSpc>
                <a:spcPct val="90000"/>
              </a:lnSpc>
            </a:pPr>
            <a:r>
              <a:rPr lang="sv-SE" altLang="x-none" sz="2400" strike="noStrike" noProof="1"/>
              <a:t>Plasmids: 1)Gal4pBD-fusion vector</a:t>
            </a:r>
          </a:p>
          <a:p>
            <a:pPr eaLnBrk="1" fontAlgn="base" hangingPunct="1">
              <a:lnSpc>
                <a:spcPct val="90000"/>
              </a:lnSpc>
              <a:buNone/>
            </a:pPr>
            <a:r>
              <a:rPr lang="sv-SE" altLang="x-none" sz="2400" strike="noStrike" noProof="1"/>
              <a:t>                     2)VP16AD-fusion vector(viral activator) </a:t>
            </a:r>
          </a:p>
          <a:p>
            <a:pPr eaLnBrk="1" fontAlgn="base" hangingPunct="1">
              <a:lnSpc>
                <a:spcPct val="90000"/>
              </a:lnSpc>
              <a:buNone/>
            </a:pPr>
            <a:r>
              <a:rPr lang="sv-SE" altLang="x-none" sz="2400" strike="noStrike" noProof="1"/>
              <a:t>                     3)luciferase reporter plasmid contaning    </a:t>
            </a:r>
          </a:p>
          <a:p>
            <a:pPr eaLnBrk="1" fontAlgn="base" hangingPunct="1">
              <a:lnSpc>
                <a:spcPct val="90000"/>
              </a:lnSpc>
              <a:buNone/>
            </a:pPr>
            <a:r>
              <a:rPr lang="sv-SE" altLang="x-none" sz="2400" strike="noStrike" noProof="1"/>
              <a:t>                       multiple copies of Gal4p binding sites(UAS)                                </a:t>
            </a:r>
          </a:p>
          <a:p>
            <a:pPr eaLnBrk="1" fontAlgn="base" hangingPunct="1">
              <a:lnSpc>
                <a:spcPct val="90000"/>
              </a:lnSpc>
            </a:pPr>
            <a:endParaRPr lang="sv-SE" altLang="x-none" sz="2400" strike="noStrike" noProof="1"/>
          </a:p>
          <a:p>
            <a:pPr eaLnBrk="1" fontAlgn="base" hangingPunct="1">
              <a:lnSpc>
                <a:spcPct val="90000"/>
              </a:lnSpc>
            </a:pPr>
            <a:r>
              <a:rPr lang="sv-SE" altLang="x-none" sz="2400" strike="noStrike" noProof="1"/>
              <a:t>Co-transfection: in the case of interaction, luciferase activity will be detected</a:t>
            </a:r>
          </a:p>
          <a:p>
            <a:pPr eaLnBrk="1" fontAlgn="base" hangingPunct="1">
              <a:lnSpc>
                <a:spcPct val="90000"/>
              </a:lnSpc>
            </a:pPr>
            <a:r>
              <a:rPr lang="sv-SE" altLang="x-none" sz="2400" strike="noStrike" noProof="1"/>
              <a:t>Advantage: good for studying mammalian proteins: they may not fold correctly in yeast or they may require post-tranlational modifications for protein interaction</a:t>
            </a:r>
          </a:p>
          <a:p>
            <a:pPr eaLnBrk="1" fontAlgn="base" hangingPunct="1">
              <a:lnSpc>
                <a:spcPct val="90000"/>
              </a:lnSpc>
            </a:pPr>
            <a:endParaRPr lang="sv-SE" altLang="x-none" sz="2400" strike="noStrike" noProof="1"/>
          </a:p>
          <a:p>
            <a:pPr eaLnBrk="1" fontAlgn="base" hangingPunct="1">
              <a:lnSpc>
                <a:spcPct val="90000"/>
              </a:lnSpc>
            </a:pPr>
            <a:endParaRPr lang="sv-SE" altLang="x-none" sz="2400" strike="noStrike" noProof="1"/>
          </a:p>
        </p:txBody>
      </p:sp>
    </p:spTree>
  </p:cSld>
  <p:clrMapOvr>
    <a:masterClrMapping/>
  </p:clrMapOvr>
  <p:transition>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2"/>
          <p:cNvPicPr>
            <a:picLocks noGrp="1" noChangeAspect="1"/>
          </p:cNvPicPr>
          <p:nvPr>
            <p:ph idx="1"/>
          </p:nvPr>
        </p:nvPicPr>
        <p:blipFill>
          <a:blip r:embed="rId3"/>
          <a:stretch>
            <a:fillRect/>
          </a:stretch>
        </p:blipFill>
        <p:spPr>
          <a:xfrm>
            <a:off x="1692275" y="0"/>
            <a:ext cx="6985000" cy="2989263"/>
          </a:xfrm>
        </p:spPr>
      </p:pic>
      <p:sp>
        <p:nvSpPr>
          <p:cNvPr id="123906" name="Text Box 3"/>
          <p:cNvSpPr txBox="1"/>
          <p:nvPr/>
        </p:nvSpPr>
        <p:spPr>
          <a:xfrm>
            <a:off x="755650" y="3284538"/>
            <a:ext cx="8137525" cy="3415030"/>
          </a:xfrm>
          <a:prstGeom prst="rect">
            <a:avLst/>
          </a:prstGeom>
          <a:noFill/>
          <a:ln w="9525">
            <a:noFill/>
          </a:ln>
        </p:spPr>
        <p:txBody>
          <a:bodyPr anchor="t">
            <a:spAutoFit/>
          </a:bodyPr>
          <a:lstStyle/>
          <a:p>
            <a:r>
              <a:rPr lang="en-US" altLang="zh-CN" sz="2400" dirty="0">
                <a:latin typeface="Arial" panose="020B0604020202020204" pitchFamily="34" charset="0"/>
                <a:ea typeface="华文中宋" pitchFamily="2" charset="-122"/>
              </a:rPr>
              <a:t>Transcription activator: VP16–Gal4 transactivator complex </a:t>
            </a:r>
          </a:p>
          <a:p>
            <a:pPr lvl="1" indent="0" algn="l" eaLnBrk="1" hangingPunct="1">
              <a:buChar char="•"/>
            </a:pPr>
            <a:r>
              <a:rPr lang="en-US" altLang="zh-CN" sz="2400" dirty="0">
                <a:solidFill>
                  <a:schemeClr val="accent2"/>
                </a:solidFill>
                <a:ea typeface="华文中宋" pitchFamily="2" charset="-122"/>
                <a:sym typeface="+mn-ea"/>
              </a:rPr>
              <a:t>the BD of </a:t>
            </a:r>
            <a:r>
              <a:rPr lang="en-US" altLang="zh-CN" sz="2400" dirty="0">
                <a:solidFill>
                  <a:schemeClr val="accent2"/>
                </a:solidFill>
                <a:latin typeface="Arial" panose="020B0604020202020204" pitchFamily="34" charset="0"/>
                <a:ea typeface="华文中宋" pitchFamily="2" charset="-122"/>
              </a:rPr>
              <a:t>GAL4</a:t>
            </a:r>
            <a:endParaRPr lang="zh-CN" altLang="en-US" sz="2400" dirty="0">
              <a:solidFill>
                <a:schemeClr val="accent2"/>
              </a:solidFill>
              <a:latin typeface="Arial" panose="020B0604020202020204" pitchFamily="34" charset="0"/>
              <a:ea typeface="华文中宋" pitchFamily="2" charset="-122"/>
            </a:endParaRPr>
          </a:p>
          <a:p>
            <a:pPr lvl="1" indent="0" algn="l" eaLnBrk="1" hangingPunct="1">
              <a:buChar char="•"/>
            </a:pPr>
            <a:r>
              <a:rPr lang="en-US" altLang="zh-CN" sz="2400" dirty="0">
                <a:solidFill>
                  <a:schemeClr val="accent2"/>
                </a:solidFill>
                <a:latin typeface="Arial" panose="020B0604020202020204" pitchFamily="34" charset="0"/>
                <a:ea typeface="华文中宋" pitchFamily="2" charset="-122"/>
              </a:rPr>
              <a:t>the AD of </a:t>
            </a:r>
            <a:r>
              <a:rPr lang="en-US" altLang="zh-CN" sz="2400" dirty="0">
                <a:solidFill>
                  <a:schemeClr val="accent2"/>
                </a:solidFill>
                <a:ea typeface="华文中宋" pitchFamily="2" charset="-122"/>
                <a:sym typeface="+mn-ea"/>
              </a:rPr>
              <a:t>VP16 </a:t>
            </a:r>
            <a:r>
              <a:rPr lang="zh-CN" altLang="en-US" sz="2400" dirty="0">
                <a:solidFill>
                  <a:schemeClr val="accent2"/>
                </a:solidFill>
                <a:latin typeface="Arial" panose="020B0604020202020204" pitchFamily="34" charset="0"/>
                <a:ea typeface="华文中宋" pitchFamily="2" charset="-122"/>
              </a:rPr>
              <a:t>单纯疱疹病毒</a:t>
            </a:r>
          </a:p>
          <a:p>
            <a:r>
              <a:rPr lang="zh-CN" altLang="en-US" sz="2400" dirty="0">
                <a:latin typeface="Arial" panose="020B0604020202020204" pitchFamily="34" charset="0"/>
                <a:ea typeface="华文中宋" pitchFamily="2" charset="-122"/>
              </a:rPr>
              <a:t>Reporter gene</a:t>
            </a:r>
          </a:p>
          <a:p>
            <a:pPr marL="800100" lvl="1" indent="-342900">
              <a:buFont typeface="Arial" panose="020B0604020202020204" pitchFamily="34" charset="0"/>
              <a:buChar char="•"/>
            </a:pPr>
            <a:r>
              <a:rPr lang="zh-CN" altLang="en-US" sz="2400" dirty="0">
                <a:latin typeface="Arial" panose="020B0604020202020204" pitchFamily="34" charset="0"/>
                <a:ea typeface="华文中宋" pitchFamily="2" charset="-122"/>
              </a:rPr>
              <a:t>Luciferase, chloramphenicol acetyltransferase</a:t>
            </a:r>
            <a:r>
              <a:rPr lang="en-US" altLang="zh-CN" sz="2400" dirty="0">
                <a:latin typeface="Arial" panose="020B0604020202020204" pitchFamily="34" charset="0"/>
                <a:ea typeface="华文中宋" pitchFamily="2" charset="-122"/>
              </a:rPr>
              <a:t>(CAT)</a:t>
            </a:r>
            <a:r>
              <a:rPr lang="zh-CN" altLang="en-US" sz="2400" dirty="0">
                <a:latin typeface="Arial" panose="020B0604020202020204" pitchFamily="34" charset="0"/>
                <a:ea typeface="华文中宋" pitchFamily="2" charset="-122"/>
              </a:rPr>
              <a:t>, cell surface marker CD4 and Hygromycin resistance</a:t>
            </a:r>
          </a:p>
          <a:p>
            <a:pPr marL="342900" indent="-342900"/>
            <a:r>
              <a:rPr lang="zh-CN" altLang="en-US" sz="2400" dirty="0">
                <a:latin typeface="Arial" panose="020B0604020202020204" pitchFamily="34" charset="0"/>
                <a:ea typeface="华文中宋" pitchFamily="2" charset="-122"/>
              </a:rPr>
              <a:t>Mammalian cell hosts</a:t>
            </a:r>
          </a:p>
          <a:p>
            <a:pPr marL="800100" lvl="1" indent="-342900">
              <a:buFont typeface="Arial" panose="020B0604020202020204" pitchFamily="34" charset="0"/>
              <a:buChar char="•"/>
            </a:pPr>
            <a:r>
              <a:rPr lang="zh-CN" altLang="en-US" sz="2400" dirty="0">
                <a:latin typeface="Arial" panose="020B0604020202020204" pitchFamily="34" charset="0"/>
                <a:ea typeface="华文中宋" pitchFamily="2" charset="-122"/>
              </a:rPr>
              <a:t>Chinese hamster ovary cell (CHO), African green monkey kidney (COS) and other cells</a:t>
            </a:r>
          </a:p>
        </p:txBody>
      </p:sp>
    </p:spTree>
  </p:cSld>
  <p:clrMapOvr>
    <a:masterClrMapping/>
  </p:clrMapOvr>
  <p:transition>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3"/>
          <p:cNvPicPr>
            <a:picLocks noChangeAspect="1"/>
          </p:cNvPicPr>
          <p:nvPr/>
        </p:nvPicPr>
        <p:blipFill>
          <a:blip r:embed="rId3"/>
          <a:stretch>
            <a:fillRect/>
          </a:stretch>
        </p:blipFill>
        <p:spPr>
          <a:xfrm>
            <a:off x="684213" y="1628775"/>
            <a:ext cx="8280400" cy="4535488"/>
          </a:xfrm>
          <a:prstGeom prst="rect">
            <a:avLst/>
          </a:prstGeom>
          <a:noFill/>
          <a:ln w="9525">
            <a:noFill/>
          </a:ln>
        </p:spPr>
      </p:pic>
    </p:spTree>
  </p:cSld>
  <p:clrMapOvr>
    <a:masterClrMapping/>
  </p:clrMapOvr>
  <p:transition>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1835150" y="188913"/>
            <a:ext cx="7129463" cy="762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i="0" u="none" strike="noStrike" kern="0" cap="none" spc="0" normalizeH="0" baseline="0" noProof="0" dirty="0" err="1">
                <a:ln>
                  <a:noFill/>
                </a:ln>
                <a:solidFill>
                  <a:schemeClr val="tx1"/>
                </a:solidFill>
                <a:effectLst>
                  <a:outerShdw blurRad="38100" dist="38100" dir="2700000" algn="tl">
                    <a:srgbClr val="C0C0C0"/>
                  </a:outerShdw>
                </a:effectLst>
                <a:uLnTx/>
                <a:uFillTx/>
                <a:ea typeface="+mj-ea"/>
                <a:cs typeface="Arial" panose="020B0604020202020204" pitchFamily="34" charset="0"/>
              </a:rPr>
              <a:t>CheckMate</a:t>
            </a:r>
            <a:r>
              <a:rPr kumimoji="0" lang="en-US" altLang="zh-CN" sz="2800" i="0" u="none" strike="noStrike" kern="0" cap="none" spc="0" normalizeH="0" baseline="30000" noProof="0" dirty="0" err="1">
                <a:ln>
                  <a:noFill/>
                </a:ln>
                <a:solidFill>
                  <a:schemeClr val="tx1"/>
                </a:solidFill>
                <a:effectLst>
                  <a:outerShdw blurRad="38100" dist="38100" dir="2700000" algn="tl">
                    <a:srgbClr val="C0C0C0"/>
                  </a:outerShdw>
                </a:effectLst>
                <a:uLnTx/>
                <a:uFillTx/>
                <a:ea typeface="+mj-ea"/>
                <a:cs typeface="Arial" panose="020B0604020202020204" pitchFamily="34" charset="0"/>
              </a:rPr>
              <a:t>T</a:t>
            </a:r>
            <a:r>
              <a:rPr kumimoji="0" lang="en-US" altLang="zh-CN" sz="2800" b="1" i="0" u="none" strike="noStrike" kern="0" cap="none" spc="0" normalizeH="0" baseline="30000" noProof="0" dirty="0" err="1">
                <a:ln>
                  <a:noFill/>
                </a:ln>
                <a:solidFill>
                  <a:schemeClr val="tx1"/>
                </a:solidFill>
                <a:effectLst>
                  <a:outerShdw blurRad="38100" dist="38100" dir="2700000" algn="tl">
                    <a:srgbClr val="C0C0C0"/>
                  </a:outerShdw>
                </a:effectLst>
                <a:uLnTx/>
                <a:uFillTx/>
                <a:ea typeface="+mj-ea"/>
                <a:cs typeface="Arial" panose="020B0604020202020204" pitchFamily="34" charset="0"/>
              </a:rPr>
              <a:t>M</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j-ea"/>
                <a:cs typeface="Arial" panose="020B0604020202020204" pitchFamily="34" charset="0"/>
              </a:rPr>
              <a:t> </a:t>
            </a:r>
            <a:r>
              <a:rPr lang="sv-SE" altLang="x-none" sz="2800" dirty="0">
                <a:solidFill>
                  <a:schemeClr val="tx1"/>
                </a:solidFill>
                <a:sym typeface="+mn-ea"/>
              </a:rPr>
              <a:t>Mamalian two-hybrid </a:t>
            </a:r>
            <a:r>
              <a:rPr lang="en-US" altLang="sv-SE" sz="2800" dirty="0">
                <a:solidFill>
                  <a:schemeClr val="tx1"/>
                </a:solidFill>
                <a:sym typeface="+mn-ea"/>
              </a:rPr>
              <a:t>system</a:t>
            </a:r>
            <a:r>
              <a:rPr lang="sv-SE" altLang="x-none" sz="2800" dirty="0">
                <a:solidFill>
                  <a:schemeClr val="tx1"/>
                </a:solidFill>
                <a:sym typeface="+mn-ea"/>
              </a:rPr>
              <a:t> </a:t>
            </a:r>
            <a:r>
              <a:rPr kumimoji="0" lang="zh-CN" alt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 </a:t>
            </a:r>
          </a:p>
        </p:txBody>
      </p:sp>
      <p:sp>
        <p:nvSpPr>
          <p:cNvPr id="907267" name="Rectangle 3"/>
          <p:cNvSpPr>
            <a:spLocks noGrp="1" noChangeArrowheads="1"/>
          </p:cNvSpPr>
          <p:nvPr>
            <p:ph idx="1"/>
          </p:nvPr>
        </p:nvSpPr>
        <p:spPr>
          <a:xfrm>
            <a:off x="179388" y="1557338"/>
            <a:ext cx="4679950" cy="4857750"/>
          </a:xfrm>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mn-ea"/>
                <a:cs typeface="+mn-cs"/>
              </a:rPr>
              <a:t>pBIND</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---containing the yeast GAL4 DNA binding domain </a:t>
            </a:r>
          </a:p>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mn-ea"/>
                <a:cs typeface="+mn-cs"/>
              </a:rPr>
              <a:t>pACT</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---containing the herpes (</a:t>
            </a:r>
            <a:r>
              <a:rPr kumimoji="0" lang="zh-CN" altLang="en-US"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疱疹）</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simplex virus VP16 activation domain </a:t>
            </a:r>
          </a:p>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pG5-luc---containing five GAL4-binding sites upstream of a minimal TATA box, followed by the firefly luciferase gene</a:t>
            </a:r>
          </a:p>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defRPr/>
            </a:pP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To </a:t>
            </a: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mn-ea"/>
                <a:cs typeface="+mn-cs"/>
              </a:rPr>
              <a:t>inducibly</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 modulate the expression </a:t>
            </a:r>
          </a:p>
          <a:p>
            <a:pPr marL="742950" marR="0" lvl="1" indent="-285750" algn="l" defTabSz="914400" rtl="0" eaLnBrk="1" fontAlgn="base" latinLnBrk="0" hangingPunct="1">
              <a:lnSpc>
                <a:spcPct val="110000"/>
              </a:lnSpc>
              <a:spcBef>
                <a:spcPct val="40000"/>
              </a:spcBef>
              <a:spcAft>
                <a:spcPct val="0"/>
              </a:spcAft>
              <a:buClrTx/>
              <a:buSzTx/>
              <a:buFontTx/>
              <a:buChar char="–"/>
              <a:defRPr/>
            </a:pP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the CMV (cytomegalovirus) promoters of </a:t>
            </a: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pBIND</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and </a:t>
            </a: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pACT</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were replaced with tumor necrosis factor a (</a:t>
            </a: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TNFa</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inducible nuclear factor kB (</a:t>
            </a:r>
            <a:r>
              <a:rPr kumimoji="0" lang="en-US" altLang="zh-CN"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mn-lt"/>
                <a:ea typeface="华文细黑" pitchFamily="2" charset="-122"/>
              </a:rPr>
              <a:t>NFkB</a:t>
            </a:r>
            <a:r>
              <a:rPr kumimoji="0" lang="en-US" altLang="zh-CN"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华文细黑" pitchFamily="2" charset="-122"/>
              </a:rPr>
              <a:t>) response elements. </a:t>
            </a:r>
          </a:p>
        </p:txBody>
      </p:sp>
      <p:sp>
        <p:nvSpPr>
          <p:cNvPr id="128003" name="Rectangle 4"/>
          <p:cNvSpPr/>
          <p:nvPr/>
        </p:nvSpPr>
        <p:spPr>
          <a:xfrm>
            <a:off x="0" y="6400800"/>
            <a:ext cx="3371850" cy="457200"/>
          </a:xfrm>
          <a:prstGeom prst="rect">
            <a:avLst/>
          </a:prstGeom>
          <a:noFill/>
          <a:ln w="9525">
            <a:noFill/>
          </a:ln>
        </p:spPr>
        <p:txBody>
          <a:bodyPr wrap="none" anchor="t">
            <a:spAutoFit/>
          </a:bodyPr>
          <a:lstStyle/>
          <a:p>
            <a:r>
              <a:rPr lang="en-US" altLang="zh-CN" sz="1400" b="1" dirty="0">
                <a:latin typeface="Times New Roman" panose="02020603050405020304" pitchFamily="18" charset="0"/>
                <a:ea typeface="宋体" panose="02010600030101010101" pitchFamily="2" charset="-122"/>
              </a:rPr>
              <a:t>Sadowski</a:t>
            </a:r>
            <a:r>
              <a:rPr lang="zh-CN" altLang="en-US" sz="1400" b="1" dirty="0">
                <a:latin typeface="Times New Roman" panose="02020603050405020304" pitchFamily="18" charset="0"/>
                <a:ea typeface="宋体" panose="02010600030101010101" pitchFamily="2" charset="-122"/>
              </a:rPr>
              <a:t>， </a:t>
            </a:r>
            <a:r>
              <a:rPr lang="en-US" altLang="zh-CN" sz="1400" b="1" dirty="0">
                <a:latin typeface="Times New Roman" panose="02020603050405020304" pitchFamily="18" charset="0"/>
                <a:ea typeface="宋体" panose="02010600030101010101" pitchFamily="2" charset="-122"/>
              </a:rPr>
              <a:t>I.</a:t>
            </a:r>
            <a:r>
              <a:rPr lang="en-US" altLang="zh-CN" sz="1400" b="1" i="1" dirty="0">
                <a:latin typeface="Times New Roman" panose="02020603050405020304" pitchFamily="18" charset="0"/>
                <a:ea typeface="宋体" panose="02010600030101010101" pitchFamily="2" charset="-122"/>
              </a:rPr>
              <a:t>et al</a:t>
            </a:r>
            <a:r>
              <a:rPr lang="en-US" altLang="zh-CN" sz="1400" b="1" dirty="0">
                <a:latin typeface="Times New Roman" panose="02020603050405020304" pitchFamily="18" charset="0"/>
                <a:ea typeface="宋体" panose="02010600030101010101" pitchFamily="2" charset="-122"/>
              </a:rPr>
              <a:t> .(1998) </a:t>
            </a:r>
            <a:r>
              <a:rPr lang="en-US" altLang="zh-CN" sz="1400" b="1" i="1" dirty="0">
                <a:latin typeface="Times New Roman" panose="02020603050405020304" pitchFamily="18" charset="0"/>
                <a:ea typeface="宋体" panose="02010600030101010101" pitchFamily="2" charset="-122"/>
              </a:rPr>
              <a:t>Nature</a:t>
            </a:r>
            <a:r>
              <a:rPr lang="en-US" altLang="zh-CN" sz="2400" b="1" dirty="0">
                <a:latin typeface="Times New Roman" panose="02020603050405020304" pitchFamily="18" charset="0"/>
                <a:ea typeface="宋体" panose="02010600030101010101" pitchFamily="2" charset="-122"/>
              </a:rPr>
              <a:t> </a:t>
            </a:r>
            <a:r>
              <a:rPr lang="en-US" altLang="zh-CN" sz="1400" b="1" dirty="0">
                <a:latin typeface="Times New Roman" panose="02020603050405020304" pitchFamily="18" charset="0"/>
                <a:ea typeface="宋体" panose="02010600030101010101" pitchFamily="2" charset="-122"/>
              </a:rPr>
              <a:t>335 ,563</a:t>
            </a:r>
          </a:p>
        </p:txBody>
      </p:sp>
      <p:pic>
        <p:nvPicPr>
          <p:cNvPr id="128004" name="Picture 5" descr="2102MC03_8A"/>
          <p:cNvPicPr>
            <a:picLocks noChangeAspect="1"/>
          </p:cNvPicPr>
          <p:nvPr/>
        </p:nvPicPr>
        <p:blipFill>
          <a:blip r:embed="rId3"/>
          <a:stretch>
            <a:fillRect/>
          </a:stretch>
        </p:blipFill>
        <p:spPr>
          <a:xfrm>
            <a:off x="5076825" y="836613"/>
            <a:ext cx="3886200" cy="5715000"/>
          </a:xfrm>
          <a:prstGeom prst="rect">
            <a:avLst/>
          </a:prstGeom>
          <a:noFill/>
          <a:ln w="9525">
            <a:noFill/>
          </a:ln>
        </p:spPr>
      </p:pic>
    </p:spTree>
  </p:cSld>
  <p:clrMapOvr>
    <a:masterClrMapping/>
  </p:clrMapOvr>
  <p:transition>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901065"/>
          </a:xfrm>
        </p:spPr>
        <p:txBody>
          <a:bodyPr/>
          <a:lstStyle/>
          <a:p>
            <a:r>
              <a:rPr lang="zh-CN" altLang="en-US"/>
              <a:t>Bacterial two-hybrid system</a:t>
            </a:r>
          </a:p>
        </p:txBody>
      </p:sp>
      <p:sp>
        <p:nvSpPr>
          <p:cNvPr id="3" name="内容占位符 2"/>
          <p:cNvSpPr>
            <a:spLocks noGrp="1"/>
          </p:cNvSpPr>
          <p:nvPr>
            <p:ph idx="1"/>
          </p:nvPr>
        </p:nvSpPr>
        <p:spPr>
          <a:xfrm>
            <a:off x="628650" y="1459865"/>
            <a:ext cx="7886700" cy="4717415"/>
          </a:xfrm>
        </p:spPr>
        <p:txBody>
          <a:bodyPr>
            <a:normAutofit fontScale="77500" lnSpcReduction="10000"/>
          </a:bodyPr>
          <a:lstStyle/>
          <a:p>
            <a:r>
              <a:rPr lang="zh-CN" altLang="en-US"/>
              <a:t>Principle: </a:t>
            </a:r>
          </a:p>
          <a:p>
            <a:pPr lvl="1"/>
            <a:r>
              <a:rPr lang="zh-CN" altLang="en-US"/>
              <a:t>The proteins to be studied are fused with DNA binding domain (DB) and activation domain (AD) separately. </a:t>
            </a:r>
          </a:p>
          <a:p>
            <a:pPr lvl="1"/>
            <a:r>
              <a:rPr lang="zh-CN" altLang="en-US"/>
              <a:t>By using the bridging function provided by interacting proteins, the activation domain is combined with DNA binding domain to regulate the expression of reporter genes.</a:t>
            </a:r>
          </a:p>
          <a:p>
            <a:endParaRPr lang="zh-CN" altLang="en-US"/>
          </a:p>
          <a:p>
            <a:r>
              <a:rPr lang="zh-CN" altLang="en-US"/>
              <a:t>Advantage:</a:t>
            </a:r>
          </a:p>
          <a:p>
            <a:pPr lvl="1"/>
            <a:r>
              <a:rPr lang="zh-CN" altLang="en-US"/>
              <a:t>The study period was short (E. coli &lt; 1 day, yeast &gt; 6 days).</a:t>
            </a:r>
          </a:p>
          <a:p>
            <a:pPr lvl="1"/>
            <a:r>
              <a:rPr lang="zh-CN" altLang="en-US"/>
              <a:t>Simple operation (isolation and amplification of plasmids are very simple)</a:t>
            </a:r>
          </a:p>
          <a:p>
            <a:pPr lvl="1"/>
            <a:r>
              <a:rPr lang="zh-CN" altLang="en-US"/>
              <a:t>It can produce larger libraries (yeast 106 cfu/ug DNA, Escherichia coli 109 cfu/ug DNA)</a:t>
            </a:r>
          </a:p>
          <a:p>
            <a:pPr lvl="1"/>
            <a:r>
              <a:rPr lang="zh-CN" altLang="en-US"/>
              <a:t>Lower false positive and false negative rates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2030095" y="197485"/>
            <a:ext cx="6766560" cy="762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i="0" u="none" strike="noStrike" kern="0" cap="none" spc="0" normalizeH="0" baseline="0" noProof="0" dirty="0">
                <a:ln>
                  <a:noFill/>
                </a:ln>
                <a:solidFill>
                  <a:srgbClr val="FF0000"/>
                </a:solidFill>
                <a:effectLst/>
                <a:uLnTx/>
                <a:uFillTx/>
                <a:ea typeface="+mj-ea"/>
                <a:cs typeface="Arial" panose="020B0604020202020204" pitchFamily="34" charset="0"/>
              </a:rPr>
              <a:t>Escherichia coli two-hybrid system</a:t>
            </a:r>
            <a:r>
              <a:rPr kumimoji="0" lang="zh-CN" altLang="en-US" sz="3600" b="1" i="0" u="none" strike="noStrike" kern="0" cap="none" spc="0" normalizeH="0" baseline="0" noProof="0" dirty="0">
                <a:ln>
                  <a:noFill/>
                </a:ln>
                <a:solidFill>
                  <a:srgbClr val="FF0000"/>
                </a:solidFill>
                <a:effectLst>
                  <a:outerShdw blurRad="38100" dist="38100" dir="2700000" algn="tl">
                    <a:srgbClr val="C0C0C0"/>
                  </a:outerShdw>
                </a:effectLst>
                <a:uLnTx/>
                <a:uFillTx/>
                <a:latin typeface="+mj-lt"/>
                <a:ea typeface="+mj-ea"/>
                <a:cs typeface="+mj-cs"/>
              </a:rPr>
              <a:t> </a:t>
            </a:r>
          </a:p>
        </p:txBody>
      </p:sp>
      <p:sp>
        <p:nvSpPr>
          <p:cNvPr id="911363" name="Rectangle 3"/>
          <p:cNvSpPr>
            <a:spLocks noGrp="1" noChangeArrowheads="1"/>
          </p:cNvSpPr>
          <p:nvPr>
            <p:ph idx="1"/>
          </p:nvPr>
        </p:nvSpPr>
        <p:spPr>
          <a:xfrm>
            <a:off x="395288" y="1484313"/>
            <a:ext cx="8748713" cy="4876800"/>
          </a:xfrm>
        </p:spPr>
        <p:txBody>
          <a:bodyPr vert="horz" wrap="square" lIns="91440" tIns="45720" rIns="91440" bIns="45720" numCol="1" anchor="t" anchorCtr="0" compatLnSpc="1">
            <a:normAutofit fontScale="87500" lnSpcReduction="10000"/>
          </a:bodyPr>
          <a:lstStyle/>
          <a:p>
            <a:pPr marR="0" lvl="0" algn="l" defTabSz="914400" rtl="0" eaLnBrk="1" fontAlgn="base" latinLnBrk="0" hangingPunct="1">
              <a:lnSpc>
                <a:spcPct val="100000"/>
              </a:lnSpc>
              <a:spcBef>
                <a:spcPct val="20000"/>
              </a:spcBef>
              <a:spcAft>
                <a:spcPct val="0"/>
              </a:spcAft>
              <a:buClrTx/>
              <a:buSzTx/>
              <a:defRPr/>
            </a:pPr>
            <a:r>
              <a:rPr kumimoji="0" sz="2400" u="none" strike="noStrike" kern="0" cap="none" spc="0" normalizeH="0" baseline="0" noProof="0">
                <a:ln>
                  <a:noFill/>
                </a:ln>
                <a:effectLst>
                  <a:outerShdw blurRad="38100" dist="38100" dir="2700000" algn="tl">
                    <a:srgbClr val="C0C0C0"/>
                  </a:outerShdw>
                </a:effectLst>
                <a:uLnTx/>
                <a:uFillTx/>
                <a:ea typeface="+mn-ea"/>
              </a:rPr>
              <a:t>Proposed by Karimova in 1998</a:t>
            </a:r>
          </a:p>
          <a:p>
            <a:pPr marR="0" lvl="0" algn="l" defTabSz="914400" rtl="0" eaLnBrk="1" fontAlgn="base" latinLnBrk="0" hangingPunct="1">
              <a:lnSpc>
                <a:spcPct val="100000"/>
              </a:lnSpc>
              <a:spcBef>
                <a:spcPct val="20000"/>
              </a:spcBef>
              <a:spcAft>
                <a:spcPct val="0"/>
              </a:spcAft>
              <a:buClrTx/>
              <a:buSzTx/>
              <a:defRPr/>
            </a:pPr>
            <a:r>
              <a:rPr kumimoji="0" lang="en-US" sz="2400" u="none" strike="noStrike" kern="0" cap="none" spc="0" normalizeH="0" baseline="0" noProof="0">
                <a:ln>
                  <a:noFill/>
                </a:ln>
                <a:effectLst>
                  <a:outerShdw blurRad="38100" dist="38100" dir="2700000" algn="tl">
                    <a:srgbClr val="C0C0C0"/>
                  </a:outerShdw>
                </a:effectLst>
                <a:uLnTx/>
                <a:uFillTx/>
                <a:ea typeface="+mn-ea"/>
              </a:rPr>
              <a:t>B</a:t>
            </a:r>
            <a:r>
              <a:rPr kumimoji="0" sz="2400" u="none" strike="noStrike" kern="0" cap="none" spc="0" normalizeH="0" baseline="0" noProof="0">
                <a:ln>
                  <a:noFill/>
                </a:ln>
                <a:effectLst>
                  <a:outerShdw blurRad="38100" dist="38100" dir="2700000" algn="tl">
                    <a:srgbClr val="C0C0C0"/>
                  </a:outerShdw>
                </a:effectLst>
                <a:uLnTx/>
                <a:uFillTx/>
                <a:ea typeface="+mn-ea"/>
              </a:rPr>
              <a:t>ased on the reaction catalyzed by CaM-dependent adenylate cyclase (cAMPase, CyaA) encoded by CyA gene in Bordetella pertussis.</a:t>
            </a:r>
          </a:p>
          <a:p>
            <a:pPr marR="0" lvl="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mn-ea"/>
              <a:cs typeface="+mn-cs"/>
            </a:endParaRPr>
          </a:p>
          <a:p>
            <a:pPr marR="0" lvl="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sz="2400" b="0" i="0" u="none" strike="noStrike" kern="0" cap="none" spc="0" normalizeH="0" baseline="0" noProof="0">
                <a:ln>
                  <a:noFill/>
                </a:ln>
                <a:effectLst>
                  <a:outerShdw blurRad="38100" dist="38100" dir="2700000" algn="tl">
                    <a:srgbClr val="C0C0C0"/>
                  </a:outerShdw>
                </a:effectLst>
                <a:uLnTx/>
                <a:uFillTx/>
                <a:ea typeface="+mn-ea"/>
                <a:cs typeface="+mn-cs"/>
              </a:rPr>
              <a:t>Adenylate cyclase</a:t>
            </a:r>
          </a:p>
          <a:p>
            <a:pPr marR="0" lvl="0" algn="l" defTabSz="914400" rtl="0" eaLnBrk="1" fontAlgn="base" latinLnBrk="0" hangingPunct="1">
              <a:lnSpc>
                <a:spcPct val="100000"/>
              </a:lnSpc>
              <a:spcBef>
                <a:spcPct val="20000"/>
              </a:spcBef>
              <a:spcAft>
                <a:spcPct val="0"/>
              </a:spcAft>
              <a:buClrTx/>
              <a:buSzTx/>
              <a:defRPr/>
            </a:pPr>
            <a:r>
              <a:rPr kumimoji="0" lang="en-US" sz="2400" b="0" i="0" u="none" strike="noStrike" kern="0" cap="none" spc="0" normalizeH="0" baseline="0" noProof="0">
                <a:ln>
                  <a:noFill/>
                </a:ln>
                <a:effectLst>
                  <a:outerShdw blurRad="38100" dist="38100" dir="2700000" algn="tl">
                    <a:srgbClr val="C0C0C0"/>
                  </a:outerShdw>
                </a:effectLst>
                <a:uLnTx/>
                <a:uFillTx/>
                <a:ea typeface="+mn-ea"/>
                <a:cs typeface="+mn-cs"/>
              </a:rPr>
              <a:t>A</a:t>
            </a:r>
            <a:r>
              <a:rPr kumimoji="0" sz="2400" b="0" i="0" u="none" strike="noStrike" kern="0" cap="none" spc="0" normalizeH="0" baseline="0" noProof="0">
                <a:ln>
                  <a:noFill/>
                </a:ln>
                <a:effectLst>
                  <a:outerShdw blurRad="38100" dist="38100" dir="2700000" algn="tl">
                    <a:srgbClr val="C0C0C0"/>
                  </a:outerShdw>
                </a:effectLst>
                <a:uLnTx/>
                <a:uFillTx/>
                <a:ea typeface="+mn-ea"/>
                <a:cs typeface="+mn-cs"/>
              </a:rPr>
              <a:t> membrane Integrated protein</a:t>
            </a:r>
          </a:p>
          <a:p>
            <a:pPr marR="0" lvl="0" algn="l" defTabSz="914400" rtl="0" eaLnBrk="1" fontAlgn="base" latinLnBrk="0" hangingPunct="1">
              <a:lnSpc>
                <a:spcPct val="100000"/>
              </a:lnSpc>
              <a:spcBef>
                <a:spcPct val="20000"/>
              </a:spcBef>
              <a:spcAft>
                <a:spcPct val="0"/>
              </a:spcAft>
              <a:buClrTx/>
              <a:buSzTx/>
              <a:defRPr/>
            </a:pPr>
            <a:r>
              <a:rPr kumimoji="0" lang="en-US" sz="2400" b="0" i="0" u="none" strike="noStrike" kern="0" cap="none" spc="0" normalizeH="0" baseline="0" noProof="0">
                <a:ln>
                  <a:noFill/>
                </a:ln>
                <a:effectLst>
                  <a:outerShdw blurRad="38100" dist="38100" dir="2700000" algn="tl">
                    <a:srgbClr val="C0C0C0"/>
                  </a:outerShdw>
                </a:effectLst>
                <a:uLnTx/>
                <a:uFillTx/>
                <a:ea typeface="+mn-ea"/>
                <a:cs typeface="+mn-cs"/>
              </a:rPr>
              <a:t>M</a:t>
            </a:r>
            <a:r>
              <a:rPr kumimoji="0" sz="2400" b="0" i="0" u="none" strike="noStrike" kern="0" cap="none" spc="0" normalizeH="0" baseline="0" noProof="0">
                <a:ln>
                  <a:noFill/>
                </a:ln>
                <a:effectLst>
                  <a:outerShdw blurRad="38100" dist="38100" dir="2700000" algn="tl">
                    <a:srgbClr val="C0C0C0"/>
                  </a:outerShdw>
                </a:effectLst>
                <a:uLnTx/>
                <a:uFillTx/>
                <a:ea typeface="+mn-ea"/>
                <a:cs typeface="+mn-cs"/>
              </a:rPr>
              <a:t>ainly distributes in the plasma membrane, nuclear membrane and endoplasmic reticulum</a:t>
            </a:r>
          </a:p>
          <a:p>
            <a:pPr marR="0" lvl="0" algn="l" defTabSz="914400" rtl="0" eaLnBrk="1" fontAlgn="base" latinLnBrk="0" hangingPunct="1">
              <a:lnSpc>
                <a:spcPct val="100000"/>
              </a:lnSpc>
              <a:spcBef>
                <a:spcPct val="20000"/>
              </a:spcBef>
              <a:spcAft>
                <a:spcPct val="0"/>
              </a:spcAft>
              <a:buClrTx/>
              <a:buSzTx/>
              <a:defRPr/>
            </a:pPr>
            <a:r>
              <a:rPr kumimoji="0" lang="en-US" sz="2400" b="0" i="0" u="none" strike="noStrike" kern="0" cap="none" spc="0" normalizeH="0" baseline="0" noProof="0">
                <a:ln>
                  <a:noFill/>
                </a:ln>
                <a:effectLst>
                  <a:outerShdw blurRad="38100" dist="38100" dir="2700000" algn="tl">
                    <a:srgbClr val="C0C0C0"/>
                  </a:outerShdw>
                </a:effectLst>
                <a:uLnTx/>
                <a:uFillTx/>
                <a:ea typeface="+mn-ea"/>
                <a:cs typeface="+mn-cs"/>
              </a:rPr>
              <a:t>T</a:t>
            </a:r>
            <a:r>
              <a:rPr kumimoji="0" sz="2400" b="0" i="0" u="none" strike="noStrike" kern="0" cap="none" spc="0" normalizeH="0" baseline="0" noProof="0">
                <a:ln>
                  <a:noFill/>
                </a:ln>
                <a:effectLst>
                  <a:outerShdw blurRad="38100" dist="38100" dir="2700000" algn="tl">
                    <a:srgbClr val="C0C0C0"/>
                  </a:outerShdw>
                </a:effectLst>
                <a:uLnTx/>
                <a:uFillTx/>
                <a:ea typeface="+mn-ea"/>
                <a:cs typeface="+mn-cs"/>
              </a:rPr>
              <a:t>ransform ATP into cAMP and induce cell signal response.</a:t>
            </a:r>
          </a:p>
          <a:p>
            <a:pPr marR="0" lvl="0" algn="l" defTabSz="914400" rtl="0" eaLnBrk="1" fontAlgn="base" latinLnBrk="0" hangingPunct="1">
              <a:lnSpc>
                <a:spcPct val="100000"/>
              </a:lnSpc>
              <a:spcBef>
                <a:spcPct val="20000"/>
              </a:spcBef>
              <a:spcAft>
                <a:spcPct val="0"/>
              </a:spcAft>
              <a:buClrTx/>
              <a:buSzTx/>
              <a:defRPr/>
            </a:pPr>
            <a:endParaRPr kumimoji="0"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Arial" panose="020B0604020202020204" pitchFamily="34" charset="0"/>
            </a:endParaRPr>
          </a:p>
          <a:p>
            <a:pPr marL="533400" marR="0" lvl="0"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anose="02020603050405020304" pitchFamily="18" charset="0"/>
              <a:ea typeface="+mn-ea"/>
              <a:cs typeface="Times New Roman" panose="02020603050405020304" pitchFamily="18" charset="0"/>
            </a:endParaRPr>
          </a:p>
          <a:p>
            <a:pPr marL="533400" marR="0" lvl="0"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4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mn-ea"/>
              <a:cs typeface="+mn-cs"/>
            </a:endParaRPr>
          </a:p>
          <a:p>
            <a:pPr marL="533400" marR="0" lvl="0"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br>
              <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Arial" panose="020B0604020202020204" pitchFamily="34" charset="0"/>
              </a:rPr>
            </a:b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Arial" panose="020B0604020202020204" pitchFamily="34" charset="0"/>
            </a:endParaRPr>
          </a:p>
        </p:txBody>
      </p:sp>
      <p:pic>
        <p:nvPicPr>
          <p:cNvPr id="132099" name="Picture 3" descr="http://c.hiphotos.baidu.com/baike/c0%3Dbaike80%2C5%2C5%2C80%2C26/sign=c414e5ef3f6d55fbd1cb7e740c4b242f/dc54564e9258d109515d2083d358ccbf6d81800a19d86d79.jpg"/>
          <p:cNvPicPr>
            <a:picLocks noChangeAspect="1"/>
          </p:cNvPicPr>
          <p:nvPr/>
        </p:nvPicPr>
        <p:blipFill>
          <a:blip r:embed="rId3"/>
          <a:stretch>
            <a:fillRect/>
          </a:stretch>
        </p:blipFill>
        <p:spPr>
          <a:xfrm>
            <a:off x="1498600" y="4603750"/>
            <a:ext cx="1925955" cy="2186305"/>
          </a:xfrm>
          <a:prstGeom prst="rect">
            <a:avLst/>
          </a:prstGeom>
          <a:noFill/>
          <a:ln w="9525">
            <a:noFill/>
          </a:ln>
        </p:spPr>
      </p:pic>
      <p:pic>
        <p:nvPicPr>
          <p:cNvPr id="132100" name="Picture 6" descr="http://a.hiphotos.baidu.com/baike/c0%3Dbaike72%2C5%2C5%2C72%2C24/sign=3e449749fdfaaf5190ee89eded3dff8b/eac4b74543a982263fa314488a82b9014b90f603738d3342.jpg"/>
          <p:cNvPicPr>
            <a:picLocks noChangeAspect="1"/>
          </p:cNvPicPr>
          <p:nvPr/>
        </p:nvPicPr>
        <p:blipFill>
          <a:blip r:embed="rId4"/>
          <a:stretch>
            <a:fillRect/>
          </a:stretch>
        </p:blipFill>
        <p:spPr>
          <a:xfrm>
            <a:off x="4919980" y="4697095"/>
            <a:ext cx="2879090" cy="2092960"/>
          </a:xfrm>
          <a:prstGeom prst="rect">
            <a:avLst/>
          </a:prstGeom>
          <a:noFill/>
          <a:ln w="9525">
            <a:noFill/>
          </a:ln>
        </p:spPr>
      </p:pic>
    </p:spTree>
  </p:cSld>
  <p:clrMapOvr>
    <a:masterClrMapping/>
  </p:clrMapOvr>
  <p:transition>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2030095" y="197485"/>
            <a:ext cx="6766560" cy="762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i="0" u="none" strike="noStrike" kern="0" cap="none" spc="0" normalizeH="0" baseline="0" noProof="0" dirty="0">
                <a:ln>
                  <a:noFill/>
                </a:ln>
                <a:solidFill>
                  <a:srgbClr val="FF0000"/>
                </a:solidFill>
                <a:effectLst/>
                <a:uLnTx/>
                <a:uFillTx/>
                <a:ea typeface="+mj-ea"/>
                <a:cs typeface="Arial" panose="020B0604020202020204" pitchFamily="34" charset="0"/>
              </a:rPr>
              <a:t>Escherichia coli two-hybrid system</a:t>
            </a:r>
            <a:r>
              <a:rPr kumimoji="0" lang="zh-CN" altLang="en-US" sz="3600" b="1" i="0" u="none" strike="noStrike" kern="0" cap="none" spc="0" normalizeH="0" baseline="0" noProof="0" dirty="0">
                <a:ln>
                  <a:noFill/>
                </a:ln>
                <a:solidFill>
                  <a:srgbClr val="FF0000"/>
                </a:solidFill>
                <a:effectLst>
                  <a:outerShdw blurRad="38100" dist="38100" dir="2700000" algn="tl">
                    <a:srgbClr val="C0C0C0"/>
                  </a:outerShdw>
                </a:effectLst>
                <a:uLnTx/>
                <a:uFillTx/>
                <a:latin typeface="+mj-lt"/>
                <a:ea typeface="+mj-ea"/>
                <a:cs typeface="+mj-cs"/>
              </a:rPr>
              <a:t> </a:t>
            </a:r>
          </a:p>
        </p:txBody>
      </p:sp>
      <p:sp>
        <p:nvSpPr>
          <p:cNvPr id="911363" name="Rectangle 3"/>
          <p:cNvSpPr>
            <a:spLocks noGrp="1" noChangeArrowheads="1"/>
          </p:cNvSpPr>
          <p:nvPr>
            <p:ph idx="1"/>
          </p:nvPr>
        </p:nvSpPr>
        <p:spPr>
          <a:xfrm>
            <a:off x="395288" y="1484313"/>
            <a:ext cx="8748713" cy="4876800"/>
          </a:xfrm>
        </p:spPr>
        <p:txBody>
          <a:bodyPr vert="horz" wrap="square" lIns="91440" tIns="45720" rIns="91440" bIns="45720" numCol="1" anchor="t" anchorCtr="0" compatLnSpc="1">
            <a:normAutofit fontScale="87500" lnSpcReduction="20000"/>
          </a:bodyPr>
          <a:lstStyle/>
          <a:p>
            <a:pPr marL="533400" marR="0" lvl="0" indent="-533400" algn="l" defTabSz="914400" rtl="0" eaLnBrk="1" fontAlgn="base" latinLnBrk="0" hangingPunct="1">
              <a:lnSpc>
                <a:spcPct val="11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Principle:</a:t>
            </a:r>
          </a:p>
          <a:p>
            <a:pPr marR="0" lvl="0" algn="l" defTabSz="914400" rtl="0" eaLnBrk="1" fontAlgn="base" latinLnBrk="0" hangingPunct="1">
              <a:lnSpc>
                <a:spcPct val="110000"/>
              </a:lnSpc>
              <a:spcBef>
                <a:spcPct val="20000"/>
              </a:spcBef>
              <a:spcAft>
                <a:spcPct val="0"/>
              </a:spcAft>
              <a:buClrTx/>
              <a:buSzTx/>
              <a:buNone/>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The catalytic domain of cAMPase for the synthesis of cAMP is divided into two relatively independent functional units, T18 and T25.</a:t>
            </a:r>
          </a:p>
          <a:p>
            <a:pPr marR="0" lvl="0" algn="l" defTabSz="914400" rtl="0" eaLnBrk="1" fontAlgn="base" latinLnBrk="0" hangingPunct="1">
              <a:lnSpc>
                <a:spcPct val="110000"/>
              </a:lnSpc>
              <a:spcBef>
                <a:spcPct val="20000"/>
              </a:spcBef>
              <a:spcAft>
                <a:spcPct val="0"/>
              </a:spcAft>
              <a:buClrTx/>
              <a:buSzTx/>
              <a:buNone/>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When </a:t>
            </a:r>
            <a:r>
              <a:rPr lang="en-US" altLang="zh-CN" sz="2400" kern="0" noProof="0" dirty="0">
                <a:ln>
                  <a:noFill/>
                </a:ln>
                <a:effectLst>
                  <a:outerShdw blurRad="38100" dist="38100" dir="2700000" algn="tl">
                    <a:srgbClr val="C0C0C0"/>
                  </a:outerShdw>
                </a:effectLst>
                <a:uLnTx/>
                <a:ea typeface="+mn-ea"/>
                <a:cs typeface="Arial" panose="020B0604020202020204" pitchFamily="34" charset="0"/>
                <a:sym typeface="+mn-ea"/>
              </a:rPr>
              <a:t>T18 and T25 </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were introduced into E. coli DHP1 (cya-) strain as two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independent </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entities, they could not recognize and interact with each other, complement the cya-deficient properties of E. coli DHP1, and exhibit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low activity of beta-galactosidase</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which was a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white colony</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on MacConkey maltose plate.</a:t>
            </a:r>
          </a:p>
          <a:p>
            <a:pPr marR="0" lvl="0" algn="l" defTabSz="914400" rtl="0" eaLnBrk="1" fontAlgn="base" latinLnBrk="0" hangingPunct="1">
              <a:lnSpc>
                <a:spcPct val="110000"/>
              </a:lnSpc>
              <a:spcBef>
                <a:spcPct val="20000"/>
              </a:spcBef>
              <a:spcAft>
                <a:spcPct val="0"/>
              </a:spcAft>
              <a:buClrTx/>
              <a:buSzTx/>
              <a:buNone/>
              <a:defRPr/>
            </a:pP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If the</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 protein</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s to be examined can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interact</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with each other, the T18 and T25 fragments can be combined to form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functional cAMPase</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 and catalyze the formation of cAMP. The synthesized cAMP activates the expression of lactose or maltose operon and produce </a:t>
            </a:r>
            <a:r>
              <a:rPr kumimoji="0" lang="en-US" altLang="zh-CN" sz="2400" b="0" i="0" u="none" strike="noStrike" kern="0" cap="none" spc="0" normalizeH="0" baseline="0" noProof="0" dirty="0">
                <a:ln>
                  <a:noFill/>
                </a:ln>
                <a:solidFill>
                  <a:srgbClr val="ED2DF9"/>
                </a:solidFill>
                <a:effectLst>
                  <a:outerShdw blurRad="38100" dist="38100" dir="2700000" algn="tl">
                    <a:srgbClr val="C0C0C0"/>
                  </a:outerShdw>
                </a:effectLst>
                <a:uLnTx/>
                <a:uFillTx/>
                <a:ea typeface="+mn-ea"/>
                <a:cs typeface="Arial" panose="020B0604020202020204" pitchFamily="34" charset="0"/>
              </a:rPr>
              <a:t>recognizable phenotypic changes</a:t>
            </a:r>
            <a:r>
              <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t>
            </a:r>
            <a:endParaRPr kumimoji="0" lang="en-US" altLang="zh-CN" sz="2400" b="0" i="0" u="none" strike="noStrike" kern="0" cap="none" spc="0" normalizeH="0" baseline="0" noProof="0" dirty="0">
              <a:ln>
                <a:noFill/>
              </a:ln>
              <a:solidFill>
                <a:schemeClr val="tx1"/>
              </a:solidFill>
              <a:effectLst>
                <a:outerShdw blurRad="38100" dist="38100" dir="2700000" algn="tl">
                  <a:srgbClr val="C0C0C0"/>
                </a:outerShdw>
              </a:effectLst>
              <a:uLnTx/>
              <a:uFillTx/>
              <a:latin typeface="黑体" panose="02010609060101010101" pitchFamily="2" charset="-122"/>
              <a:ea typeface="+mn-ea"/>
              <a:cs typeface="+mn-cs"/>
            </a:endParaRPr>
          </a:p>
          <a:p>
            <a:pPr marL="533400" marR="0" lvl="0" indent="-5334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br>
              <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Arial" panose="020B0604020202020204" pitchFamily="34" charset="0"/>
              </a:rPr>
            </a:br>
            <a:endParaRPr kumimoji="0" lang="zh-CN" altLang="en-US" sz="24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2" charset="-122"/>
              <a:ea typeface="黑体" panose="02010609060101010101" pitchFamily="2" charset="-122"/>
              <a:cs typeface="Arial" panose="020B0604020202020204" pitchFamily="34" charset="0"/>
            </a:endParaRPr>
          </a:p>
        </p:txBody>
      </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1" name="Rectangle 3"/>
          <p:cNvSpPr>
            <a:spLocks noGrp="1" noChangeArrowheads="1"/>
          </p:cNvSpPr>
          <p:nvPr>
            <p:ph idx="1"/>
          </p:nvPr>
        </p:nvSpPr>
        <p:spPr>
          <a:xfrm>
            <a:off x="1431925" y="815975"/>
            <a:ext cx="7772400" cy="48768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dirty="0">
                <a:ln>
                  <a:noFill/>
                </a:ln>
                <a:solidFill>
                  <a:srgbClr val="FF3399"/>
                </a:solidFill>
                <a:effectLst>
                  <a:outerShdw blurRad="38100" dist="38100" dir="2700000" algn="tl">
                    <a:srgbClr val="C0C0C0"/>
                  </a:outerShdw>
                </a:effectLst>
                <a:uLnTx/>
                <a:uFillTx/>
                <a:latin typeface="+mn-lt"/>
                <a:ea typeface="+mn-ea"/>
                <a:cs typeface="+mn-cs"/>
              </a:rPr>
              <a:t>Old paradigm</a:t>
            </a:r>
            <a:r>
              <a:rPr kumimoji="0" lang="en-US" altLang="zh-CN" sz="2800" b="0"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r>
              <a:rPr kumimoji="0" lang="en-US" altLang="zh-CN" sz="2800" b="0" i="1"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Diseases are due to single genes -by knocking out the gene, or designing specific inhibitors to its protein, disease can be cured</a:t>
            </a: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But the gene KO mouse didn’t notice the loss of the gene</a:t>
            </a: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Wingdings" panose="05000000000000000000" pitchFamily="2" charset="2"/>
              <a:buChar char="l"/>
              <a:defRPr/>
            </a:pPr>
            <a:r>
              <a:rPr kumimoji="0" lang="en-US" altLang="zh-CN" sz="2800" b="0" i="0" u="none" strike="noStrike" kern="0" cap="none" spc="0" normalizeH="0" baseline="0" noProof="0" dirty="0">
                <a:ln>
                  <a:noFill/>
                </a:ln>
                <a:solidFill>
                  <a:srgbClr val="FF3399"/>
                </a:solidFill>
                <a:effectLst>
                  <a:outerShdw blurRad="38100" dist="38100" dir="2700000" algn="tl">
                    <a:srgbClr val="C0C0C0"/>
                  </a:outerShdw>
                </a:effectLst>
                <a:uLnTx/>
                <a:uFillTx/>
                <a:latin typeface="+mn-lt"/>
                <a:ea typeface="+mn-ea"/>
                <a:cs typeface="+mn-cs"/>
              </a:rPr>
              <a:t>New paradigm-</a:t>
            </a:r>
            <a:r>
              <a:rPr kumimoji="0" lang="en-US" altLang="zh-CN" sz="2800" b="0"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r>
              <a:rPr kumimoji="0" lang="en-US" altLang="zh-CN" sz="2800" b="0" i="1"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We have to understand gene and protein networks -</a:t>
            </a:r>
            <a:r>
              <a:rPr kumimoji="0" lang="en-US" altLang="zh-CN" sz="2800" b="0" i="1"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 </a:t>
            </a:r>
            <a:r>
              <a:rPr kumimoji="0" lang="en-US" altLang="zh-CN" sz="2800" b="0" i="1" u="none" strike="noStrike" kern="0" cap="none" spc="0" normalizeH="0" baseline="0" noProof="0" dirty="0">
                <a:ln>
                  <a:noFill/>
                </a:ln>
                <a:solidFill>
                  <a:srgbClr val="FF3399"/>
                </a:solidFill>
                <a:effectLst>
                  <a:outerShdw blurRad="38100" dist="38100" dir="2700000" algn="tl">
                    <a:srgbClr val="C0C0C0"/>
                  </a:outerShdw>
                </a:effectLst>
                <a:uLnTx/>
                <a:uFillTx/>
                <a:latin typeface="+mn-lt"/>
                <a:ea typeface="+mn-ea"/>
                <a:cs typeface="+mn-cs"/>
              </a:rPr>
              <a:t>proteins don’t act alone</a:t>
            </a:r>
            <a:r>
              <a:rPr kumimoji="0" lang="en-US" altLang="zh-CN" sz="2800" b="0" i="1"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 </a:t>
            </a:r>
            <a:r>
              <a:rPr kumimoji="0" lang="en-US" altLang="zh-CN" sz="2800" b="0" i="1"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a:t>
            </a:r>
            <a:r>
              <a:rPr kumimoji="0" lang="en-US" altLang="zh-CN" sz="2800" b="0" i="1"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 </a:t>
            </a:r>
            <a:r>
              <a:rPr kumimoji="0" lang="en-US" altLang="zh-CN" sz="2800" b="0" i="1"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effective systems have built in redundancy</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50F181F-F725-491F-927C-89DED88336FF}"/>
                  </a:ext>
                </a:extLst>
              </p14:cNvPr>
              <p14:cNvContentPartPr/>
              <p14:nvPr/>
            </p14:nvContentPartPr>
            <p14:xfrm>
              <a:off x="10848870" y="4403370"/>
              <a:ext cx="20880" cy="12240"/>
            </p14:xfrm>
          </p:contentPart>
        </mc:Choice>
        <mc:Fallback xmlns="">
          <p:pic>
            <p:nvPicPr>
              <p:cNvPr id="2" name="墨迹 1">
                <a:extLst>
                  <a:ext uri="{FF2B5EF4-FFF2-40B4-BE49-F238E27FC236}">
                    <a16:creationId xmlns:a16="http://schemas.microsoft.com/office/drawing/2014/main" id="{C50F181F-F725-491F-927C-89DED88336FF}"/>
                  </a:ext>
                </a:extLst>
              </p:cNvPr>
              <p:cNvPicPr/>
              <p:nvPr/>
            </p:nvPicPr>
            <p:blipFill>
              <a:blip r:embed="rId4"/>
              <a:stretch>
                <a:fillRect/>
              </a:stretch>
            </p:blipFill>
            <p:spPr>
              <a:xfrm>
                <a:off x="10830870" y="4385730"/>
                <a:ext cx="56520" cy="47880"/>
              </a:xfrm>
              <a:prstGeom prst="rect">
                <a:avLst/>
              </a:prstGeom>
            </p:spPr>
          </p:pic>
        </mc:Fallback>
      </mc:AlternateContent>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0531">
                                            <p:txEl>
                                              <p:pRg st="0" end="0"/>
                                            </p:txEl>
                                          </p:spTgt>
                                        </p:tgtEl>
                                        <p:attrNameLst>
                                          <p:attrName>style.visibility</p:attrName>
                                        </p:attrNameLst>
                                      </p:cBhvr>
                                      <p:to>
                                        <p:strVal val="visible"/>
                                      </p:to>
                                    </p:set>
                                    <p:animEffect transition="in" filter="dissolve">
                                      <p:cBhvr>
                                        <p:cTn id="7" dur="500"/>
                                        <p:tgtEl>
                                          <p:spTgt spid="790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90531">
                                            <p:txEl>
                                              <p:pRg st="2" end="2"/>
                                            </p:txEl>
                                          </p:spTgt>
                                        </p:tgtEl>
                                        <p:attrNameLst>
                                          <p:attrName>style.visibility</p:attrName>
                                        </p:attrNameLst>
                                      </p:cBhvr>
                                      <p:to>
                                        <p:strVal val="visible"/>
                                      </p:to>
                                    </p:set>
                                    <p:animEffect transition="in" filter="dissolve">
                                      <p:cBhvr>
                                        <p:cTn id="12" dur="500"/>
                                        <p:tgtEl>
                                          <p:spTgt spid="790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90531">
                                            <p:txEl>
                                              <p:pRg st="4" end="4"/>
                                            </p:txEl>
                                          </p:spTgt>
                                        </p:tgtEl>
                                        <p:attrNameLst>
                                          <p:attrName>style.visibility</p:attrName>
                                        </p:attrNameLst>
                                      </p:cBhvr>
                                      <p:to>
                                        <p:strVal val="visible"/>
                                      </p:to>
                                    </p:set>
                                    <p:animEffect transition="in" filter="dissolve">
                                      <p:cBhvr>
                                        <p:cTn id="17" dur="500"/>
                                        <p:tgtEl>
                                          <p:spTgt spid="790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0188" y="274638"/>
            <a:ext cx="7186613" cy="1143000"/>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Bacterial </a:t>
            </a:r>
            <a:r>
              <a:rPr kumimoji="0" lang="en-US" altLang="zh-CN" sz="3600" b="1" i="0" u="none" strike="noStrike" kern="0" cap="none" spc="0" normalizeH="0" baseline="0" noProof="0" dirty="0" err="1">
                <a:ln>
                  <a:noFill/>
                </a:ln>
                <a:solidFill>
                  <a:srgbClr val="CC0000"/>
                </a:solidFill>
                <a:effectLst>
                  <a:outerShdw blurRad="38100" dist="38100" dir="2700000" algn="tl">
                    <a:srgbClr val="C0C0C0"/>
                  </a:outerShdw>
                </a:effectLst>
                <a:uLnTx/>
                <a:uFillTx/>
                <a:latin typeface="+mj-lt"/>
                <a:ea typeface="+mj-ea"/>
                <a:cs typeface="+mj-cs"/>
              </a:rPr>
              <a:t>Adenylate</a:t>
            </a:r>
            <a:r>
              <a:rPr kumimoji="0" lang="en-US" altLang="zh-CN"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 </a:t>
            </a:r>
            <a:r>
              <a:rPr kumimoji="0" lang="en-US" altLang="zh-CN" sz="3600" b="1" i="0" u="none" strike="noStrike" kern="0" cap="none" spc="0" normalizeH="0" baseline="0" noProof="0" dirty="0" err="1">
                <a:ln>
                  <a:noFill/>
                </a:ln>
                <a:solidFill>
                  <a:srgbClr val="CC0000"/>
                </a:solidFill>
                <a:effectLst>
                  <a:outerShdw blurRad="38100" dist="38100" dir="2700000" algn="tl">
                    <a:srgbClr val="C0C0C0"/>
                  </a:outerShdw>
                </a:effectLst>
                <a:uLnTx/>
                <a:uFillTx/>
                <a:latin typeface="+mj-lt"/>
                <a:ea typeface="+mj-ea"/>
                <a:cs typeface="+mj-cs"/>
              </a:rPr>
              <a:t>Cyclase</a:t>
            </a:r>
            <a:r>
              <a:rPr kumimoji="0" lang="en-US" altLang="zh-CN"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 Two-Hybrid System</a:t>
            </a:r>
            <a:endParaRPr kumimoji="0" lang="zh-CN" altLang="en-US"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pic>
        <p:nvPicPr>
          <p:cNvPr id="138242" name="Picture 1"/>
          <p:cNvPicPr>
            <a:picLocks noGrp="1" noChangeAspect="1"/>
          </p:cNvPicPr>
          <p:nvPr>
            <p:ph idx="1"/>
          </p:nvPr>
        </p:nvPicPr>
        <p:blipFill>
          <a:blip r:embed="rId2"/>
          <a:stretch>
            <a:fillRect/>
          </a:stretch>
        </p:blipFill>
        <p:spPr>
          <a:xfrm>
            <a:off x="857250" y="1571625"/>
            <a:ext cx="7400925" cy="4951413"/>
          </a:xfrm>
          <a:ln w="25400"/>
        </p:spPr>
      </p:pic>
    </p:spTree>
  </p:cSld>
  <p:clrMapOvr>
    <a:masterClrMapping/>
  </p:clrMapOvr>
  <p:transition>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5" name="Picture 2"/>
          <p:cNvPicPr>
            <a:picLocks noGrp="1" noChangeAspect="1"/>
          </p:cNvPicPr>
          <p:nvPr>
            <p:ph idx="1"/>
          </p:nvPr>
        </p:nvPicPr>
        <p:blipFill>
          <a:blip r:embed="rId2"/>
          <a:stretch>
            <a:fillRect/>
          </a:stretch>
        </p:blipFill>
        <p:spPr>
          <a:xfrm>
            <a:off x="1714500" y="-25400"/>
            <a:ext cx="5162550" cy="6883400"/>
          </a:xfrm>
          <a:ln w="25400"/>
        </p:spPr>
      </p:pic>
    </p:spTree>
  </p:cSld>
  <p:clrMapOvr>
    <a:masterClrMapping/>
  </p:clrMapOvr>
  <p:transition>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150" y="274638"/>
            <a:ext cx="6851650" cy="9398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rPr>
              <a:t>Bacterial one-hybrid system</a:t>
            </a:r>
            <a:endParaRPr kumimoji="0" lang="zh-CN" altLang="en-US" sz="36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j-lt"/>
              <a:ea typeface="+mj-ea"/>
              <a:cs typeface="+mj-cs"/>
            </a:endParaRPr>
          </a:p>
        </p:txBody>
      </p:sp>
      <p:sp>
        <p:nvSpPr>
          <p:cNvPr id="3" name="内容占位符 2"/>
          <p:cNvSpPr>
            <a:spLocks noGrp="1"/>
          </p:cNvSpPr>
          <p:nvPr>
            <p:ph idx="1"/>
          </p:nvPr>
        </p:nvSpPr>
        <p:spPr>
          <a:xfrm>
            <a:off x="285750" y="1285875"/>
            <a:ext cx="8401050" cy="50228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a method for identifying the sequence-specific target site of a DNA-binding domain.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rPr>
              <a:t>In this system, a given transcription factor (TF) is expressed as a fusion to a subunit of RNA polymerase</a:t>
            </a:r>
            <a:endParaRPr kumimoji="0" lang="en-US"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ea typeface="+mn-ea"/>
              <a:cs typeface="Arial" panose="020B0604020202020204" pitchFamily="34" charset="0"/>
            </a:endParaRPr>
          </a:p>
        </p:txBody>
      </p:sp>
      <p:pic>
        <p:nvPicPr>
          <p:cNvPr id="154627" name="Picture 2" descr="http://upload.wikimedia.org/wikipedia/commons/thumb/5/56/FigureB1H.JPG/400px-FigureB1H.JPG">
            <a:hlinkClick r:id="rId2"/>
          </p:cNvPr>
          <p:cNvPicPr>
            <a:picLocks noChangeAspect="1"/>
          </p:cNvPicPr>
          <p:nvPr/>
        </p:nvPicPr>
        <p:blipFill>
          <a:blip r:embed="rId3"/>
          <a:stretch>
            <a:fillRect/>
          </a:stretch>
        </p:blipFill>
        <p:spPr>
          <a:xfrm>
            <a:off x="2357438" y="3571875"/>
            <a:ext cx="4071937" cy="3054350"/>
          </a:xfrm>
          <a:prstGeom prst="rect">
            <a:avLst/>
          </a:prstGeom>
          <a:noFill/>
          <a:ln w="9525">
            <a:noFill/>
          </a:ln>
        </p:spPr>
      </p:pic>
    </p:spTree>
  </p:cSld>
  <p:clrMapOvr>
    <a:masterClrMapping/>
  </p:clrMapOvr>
  <p:transition>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a:xfrm>
            <a:off x="1835150" y="274638"/>
            <a:ext cx="6851650" cy="561975"/>
          </a:xfrm>
        </p:spPr>
        <p:txBody>
          <a:bodyPr vert="horz" wrap="square" lIns="91440" tIns="45720" rIns="91440" bIns="45720"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600" b="1" i="0" u="none" strike="noStrike" kern="0" cap="none" spc="0" normalizeH="0" baseline="0" noProof="0">
                <a:ln>
                  <a:noFill/>
                </a:ln>
                <a:solidFill>
                  <a:srgbClr val="CC0000"/>
                </a:solidFill>
                <a:effectLst>
                  <a:outerShdw blurRad="38100" dist="38100" dir="2700000" algn="tl">
                    <a:srgbClr val="C0C0C0"/>
                  </a:outerShdw>
                </a:effectLst>
                <a:uLnTx/>
                <a:uFillTx/>
                <a:ea typeface="+mj-ea"/>
                <a:cs typeface="Arial" panose="020B0604020202020204" pitchFamily="34" charset="0"/>
              </a:rPr>
              <a:t>Questions</a:t>
            </a:r>
          </a:p>
        </p:txBody>
      </p:sp>
      <p:sp>
        <p:nvSpPr>
          <p:cNvPr id="928771" name="Rectangle 3"/>
          <p:cNvSpPr>
            <a:spLocks noGrp="1" noChangeArrowheads="1"/>
          </p:cNvSpPr>
          <p:nvPr>
            <p:ph idx="1"/>
          </p:nvPr>
        </p:nvSpPr>
        <p:spPr>
          <a:xfrm>
            <a:off x="827088" y="1484313"/>
            <a:ext cx="7859713" cy="4824413"/>
          </a:xfrm>
        </p:spPr>
        <p:txBody>
          <a:bodyPr vert="horz" wrap="square" lIns="91440" tIns="45720" rIns="91440" bIns="45720" numCol="1" anchor="t" anchorCtr="0" compatLnSpc="1">
            <a:normAutofit fontScale="77500" lnSpcReduction="10000"/>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What are the methods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that can be used for </a:t>
            </a:r>
            <a:r>
              <a:rPr lang="zh-CN" altLang="en-US" b="1" kern="0" noProof="0">
                <a:ln>
                  <a:noFill/>
                </a:ln>
                <a:solidFill>
                  <a:schemeClr val="tx1"/>
                </a:solidFill>
                <a:effectLst>
                  <a:outerShdw blurRad="38100" dist="38100" dir="2700000" algn="tl">
                    <a:srgbClr val="C0C0C0"/>
                  </a:outerShdw>
                </a:effectLst>
                <a:uLnTx/>
                <a:latin typeface="+mn-lt"/>
                <a:ea typeface="+mn-ea"/>
                <a:sym typeface="+mn-ea"/>
              </a:rPr>
              <a:t>function</a:t>
            </a:r>
            <a:r>
              <a:rPr lang="en-US" altLang="zh-CN" b="1" kern="0" noProof="0">
                <a:ln>
                  <a:noFill/>
                </a:ln>
                <a:solidFill>
                  <a:schemeClr val="tx1"/>
                </a:solidFill>
                <a:effectLst>
                  <a:outerShdw blurRad="38100" dist="38100" dir="2700000" algn="tl">
                    <a:srgbClr val="C0C0C0"/>
                  </a:outerShdw>
                </a:effectLst>
                <a:uLnTx/>
                <a:latin typeface="+mn-lt"/>
                <a:ea typeface="+mn-ea"/>
                <a:sym typeface="+mn-ea"/>
              </a:rPr>
              <a:t>al </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proteom</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e study</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How are they c</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lassifi</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ed</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(three levels)?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Tell the p</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rinciple</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of different methods</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What is the principle of hybrid system? </a:t>
            </a:r>
            <a:r>
              <a:rPr lang="en-US" altLang="zh-CN" b="1" kern="0" noProof="0">
                <a:ln>
                  <a:noFill/>
                </a:ln>
                <a:solidFill>
                  <a:schemeClr val="tx1"/>
                </a:solidFill>
                <a:effectLst>
                  <a:outerShdw blurRad="38100" dist="38100" dir="2700000" algn="tl">
                    <a:srgbClr val="C0C0C0"/>
                  </a:outerShdw>
                </a:effectLst>
                <a:uLnTx/>
                <a:latin typeface="+mn-lt"/>
                <a:ea typeface="+mn-ea"/>
                <a:sym typeface="+mn-ea"/>
              </a:rPr>
              <a:t>How is </a:t>
            </a:r>
            <a:r>
              <a:rPr lang="zh-CN" altLang="en-US" b="1" kern="0" noProof="0">
                <a:ln>
                  <a:noFill/>
                </a:ln>
                <a:solidFill>
                  <a:schemeClr val="tx1"/>
                </a:solidFill>
                <a:effectLst>
                  <a:outerShdw blurRad="38100" dist="38100" dir="2700000" algn="tl">
                    <a:srgbClr val="C0C0C0"/>
                  </a:outerShdw>
                </a:effectLst>
                <a:uLnTx/>
                <a:latin typeface="+mn-lt"/>
                <a:ea typeface="+mn-ea"/>
                <a:sym typeface="+mn-ea"/>
              </a:rPr>
              <a:t>hybrid system</a:t>
            </a:r>
            <a:r>
              <a:rPr lang="en-US" altLang="zh-CN" b="1" kern="0" noProof="0">
                <a:ln>
                  <a:noFill/>
                </a:ln>
                <a:solidFill>
                  <a:schemeClr val="tx1"/>
                </a:solidFill>
                <a:effectLst>
                  <a:outerShdw blurRad="38100" dist="38100" dir="2700000" algn="tl">
                    <a:srgbClr val="C0C0C0"/>
                  </a:outerShdw>
                </a:effectLst>
                <a:uLnTx/>
                <a:latin typeface="+mn-lt"/>
                <a:ea typeface="+mn-ea"/>
                <a:sym typeface="+mn-ea"/>
              </a:rPr>
              <a:t> c</a:t>
            </a:r>
            <a:r>
              <a:rPr lang="zh-CN" altLang="en-US" b="1" kern="0" noProof="0">
                <a:ln>
                  <a:noFill/>
                </a:ln>
                <a:solidFill>
                  <a:schemeClr val="tx1"/>
                </a:solidFill>
                <a:effectLst>
                  <a:outerShdw blurRad="38100" dist="38100" dir="2700000" algn="tl">
                    <a:srgbClr val="C0C0C0"/>
                  </a:outerShdw>
                </a:effectLst>
                <a:uLnTx/>
                <a:latin typeface="+mn-lt"/>
                <a:ea typeface="+mn-ea"/>
                <a:sym typeface="+mn-ea"/>
              </a:rPr>
              <a:t>lassifi</a:t>
            </a:r>
            <a:r>
              <a:rPr lang="en-US" altLang="zh-CN" b="1" kern="0" noProof="0">
                <a:ln>
                  <a:noFill/>
                </a:ln>
                <a:solidFill>
                  <a:schemeClr val="tx1"/>
                </a:solidFill>
                <a:effectLst>
                  <a:outerShdw blurRad="38100" dist="38100" dir="2700000" algn="tl">
                    <a:srgbClr val="C0C0C0"/>
                  </a:outerShdw>
                </a:effectLst>
                <a:uLnTx/>
                <a:latin typeface="+mn-lt"/>
                <a:ea typeface="+mn-ea"/>
                <a:sym typeface="+mn-ea"/>
              </a:rPr>
              <a:t>ed?</a:t>
            </a:r>
            <a:endPar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What are the defects of yeast two-hybrid system? How to improve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them</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Tell different </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types of yeast hybrid systems</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What are their characteristics?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What is false positive? What is false negative? What are the causes of false positive (or false negative) yeast two-hybrid?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According to the principle of yeast hybrid </a:t>
            </a:r>
            <a:r>
              <a:rPr kumimoji="0"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system</a:t>
            </a:r>
            <a:r>
              <a:rPr kumimoji="0"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 please design an experiment to study the interaction mechanism between plant resistance genes and pathogenic bacteria non-toxic genes.</a:t>
            </a:r>
          </a:p>
        </p:txBody>
      </p:sp>
    </p:spTree>
  </p:cSld>
  <p:clrMapOvr>
    <a:masterClrMapping/>
  </p:clrMapOvr>
  <p:transition>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3" name="Group 2"/>
          <p:cNvGrpSpPr/>
          <p:nvPr/>
        </p:nvGrpSpPr>
        <p:grpSpPr>
          <a:xfrm>
            <a:off x="1344613" y="549275"/>
            <a:ext cx="7799387" cy="609600"/>
            <a:chOff x="0" y="336"/>
            <a:chExt cx="4913" cy="384"/>
          </a:xfrm>
        </p:grpSpPr>
        <p:sp>
          <p:nvSpPr>
            <p:cNvPr id="156674" name="Text Box 3"/>
            <p:cNvSpPr txBox="1"/>
            <p:nvPr/>
          </p:nvSpPr>
          <p:spPr>
            <a:xfrm>
              <a:off x="0" y="336"/>
              <a:ext cx="1200" cy="365"/>
            </a:xfrm>
            <a:prstGeom prst="rect">
              <a:avLst/>
            </a:prstGeom>
            <a:noFill/>
            <a:ln w="9525">
              <a:noFill/>
            </a:ln>
          </p:spPr>
          <p:txBody>
            <a:bodyPr anchor="t">
              <a:spAutoFit/>
            </a:bodyPr>
            <a:lstStyle/>
            <a:p>
              <a:pPr algn="r"/>
              <a:r>
                <a:rPr lang="en-US" altLang="zh-CN" sz="3200" b="1" dirty="0">
                  <a:latin typeface="Times New Roman" panose="02020603050405020304" pitchFamily="18" charset="0"/>
                  <a:ea typeface="宋体" panose="02010600030101010101" pitchFamily="2" charset="-122"/>
                </a:rPr>
                <a:t>Problem</a:t>
              </a:r>
            </a:p>
          </p:txBody>
        </p:sp>
        <p:sp>
          <p:nvSpPr>
            <p:cNvPr id="156675" name="Text Box 4"/>
            <p:cNvSpPr txBox="1"/>
            <p:nvPr/>
          </p:nvSpPr>
          <p:spPr>
            <a:xfrm>
              <a:off x="2112" y="336"/>
              <a:ext cx="785" cy="365"/>
            </a:xfrm>
            <a:prstGeom prst="rect">
              <a:avLst/>
            </a:prstGeom>
            <a:noFill/>
            <a:ln w="9525">
              <a:noFill/>
            </a:ln>
          </p:spPr>
          <p:txBody>
            <a:bodyPr wrap="none" anchor="t">
              <a:spAutoFit/>
            </a:bodyPr>
            <a:lstStyle/>
            <a:p>
              <a:pPr algn="r"/>
              <a:r>
                <a:rPr lang="en-US" altLang="zh-CN" sz="3200" b="1" dirty="0">
                  <a:latin typeface="Times New Roman" panose="02020603050405020304" pitchFamily="18" charset="0"/>
                  <a:ea typeface="宋体" panose="02010600030101010101" pitchFamily="2" charset="-122"/>
                </a:rPr>
                <a:t>Cause</a:t>
              </a:r>
            </a:p>
          </p:txBody>
        </p:sp>
        <p:sp>
          <p:nvSpPr>
            <p:cNvPr id="156676" name="Text Box 5"/>
            <p:cNvSpPr txBox="1"/>
            <p:nvPr/>
          </p:nvSpPr>
          <p:spPr>
            <a:xfrm>
              <a:off x="3888" y="355"/>
              <a:ext cx="1025" cy="365"/>
            </a:xfrm>
            <a:prstGeom prst="rect">
              <a:avLst/>
            </a:prstGeom>
            <a:noFill/>
            <a:ln w="9525">
              <a:noFill/>
            </a:ln>
          </p:spPr>
          <p:txBody>
            <a:bodyPr wrap="none" anchor="t">
              <a:spAutoFit/>
            </a:bodyPr>
            <a:lstStyle/>
            <a:p>
              <a:pPr algn="r"/>
              <a:r>
                <a:rPr lang="en-US" altLang="zh-CN" sz="3200" b="1" dirty="0">
                  <a:latin typeface="Times New Roman" panose="02020603050405020304" pitchFamily="18" charset="0"/>
                  <a:ea typeface="宋体" panose="02010600030101010101" pitchFamily="2" charset="-122"/>
                </a:rPr>
                <a:t>Solution</a:t>
              </a:r>
            </a:p>
          </p:txBody>
        </p:sp>
      </p:grpSp>
      <p:sp>
        <p:nvSpPr>
          <p:cNvPr id="156677" name="Text Box 6"/>
          <p:cNvSpPr txBox="1"/>
          <p:nvPr/>
        </p:nvSpPr>
        <p:spPr>
          <a:xfrm>
            <a:off x="395288" y="1484313"/>
            <a:ext cx="2790825" cy="822325"/>
          </a:xfrm>
          <a:prstGeom prst="rect">
            <a:avLst/>
          </a:prstGeom>
          <a:noFill/>
          <a:ln w="9525">
            <a:noFill/>
          </a:ln>
        </p:spPr>
        <p:txBody>
          <a:bodyPr wrap="none" anchor="t">
            <a:spAutoFit/>
          </a:bodyPr>
          <a:lstStyle/>
          <a:p>
            <a:pPr algn="ctr"/>
            <a:r>
              <a:rPr lang="en-US" altLang="zh-CN" sz="2400" b="1" dirty="0">
                <a:latin typeface="Times New Roman" panose="02020603050405020304" pitchFamily="18" charset="0"/>
                <a:ea typeface="宋体" panose="02010600030101010101" pitchFamily="2" charset="-122"/>
              </a:rPr>
              <a:t>1  BD/bait activates </a:t>
            </a:r>
          </a:p>
          <a:p>
            <a:pPr algn="ctr"/>
            <a:r>
              <a:rPr lang="en-US" altLang="zh-CN" sz="2400" b="1" dirty="0">
                <a:latin typeface="Times New Roman" panose="02020603050405020304" pitchFamily="18" charset="0"/>
                <a:ea typeface="宋体" panose="02010600030101010101" pitchFamily="2" charset="-122"/>
              </a:rPr>
              <a:t>reporter genes</a:t>
            </a:r>
          </a:p>
        </p:txBody>
      </p:sp>
      <p:sp>
        <p:nvSpPr>
          <p:cNvPr id="156678" name="Text Box 7"/>
          <p:cNvSpPr txBox="1"/>
          <p:nvPr/>
        </p:nvSpPr>
        <p:spPr>
          <a:xfrm>
            <a:off x="468313" y="2636838"/>
            <a:ext cx="3492500" cy="457200"/>
          </a:xfrm>
          <a:prstGeom prst="rect">
            <a:avLst/>
          </a:prstGeom>
          <a:noFill/>
          <a:ln w="9525">
            <a:noFill/>
          </a:ln>
        </p:spPr>
        <p:txBody>
          <a:bodyPr anchor="t">
            <a:spAutoFit/>
          </a:bodyPr>
          <a:lstStyle/>
          <a:p>
            <a:r>
              <a:rPr lang="en-US" altLang="zh-CN" sz="2400" b="1" dirty="0">
                <a:latin typeface="Times New Roman" panose="02020603050405020304" pitchFamily="18" charset="0"/>
                <a:ea typeface="宋体" panose="02010600030101010101" pitchFamily="2" charset="-122"/>
              </a:rPr>
              <a:t>2  Excessive background</a:t>
            </a:r>
          </a:p>
        </p:txBody>
      </p:sp>
      <p:sp>
        <p:nvSpPr>
          <p:cNvPr id="156679" name="Text Box 8"/>
          <p:cNvSpPr txBox="1"/>
          <p:nvPr/>
        </p:nvSpPr>
        <p:spPr>
          <a:xfrm>
            <a:off x="468313" y="3644900"/>
            <a:ext cx="3198812" cy="822325"/>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宋体" panose="02010600030101010101" pitchFamily="2" charset="-122"/>
              </a:rPr>
              <a:t>3  Low transformation </a:t>
            </a:r>
          </a:p>
          <a:p>
            <a:r>
              <a:rPr lang="en-US" altLang="zh-CN" sz="2400" b="1" dirty="0">
                <a:latin typeface="Times New Roman" panose="02020603050405020304" pitchFamily="18" charset="0"/>
                <a:ea typeface="宋体" panose="02010600030101010101" pitchFamily="2" charset="-122"/>
              </a:rPr>
              <a:t>efficiency</a:t>
            </a:r>
          </a:p>
        </p:txBody>
      </p:sp>
      <p:sp>
        <p:nvSpPr>
          <p:cNvPr id="156680" name="Rectangle 9"/>
          <p:cNvSpPr/>
          <p:nvPr/>
        </p:nvSpPr>
        <p:spPr>
          <a:xfrm>
            <a:off x="395288" y="4868863"/>
            <a:ext cx="3779837" cy="822325"/>
          </a:xfrm>
          <a:prstGeom prst="rect">
            <a:avLst/>
          </a:prstGeom>
          <a:noFill/>
          <a:ln w="9525">
            <a:noFill/>
          </a:ln>
        </p:spPr>
        <p:txBody>
          <a:bodyPr anchor="t">
            <a:spAutoFit/>
          </a:bodyPr>
          <a:lstStyle/>
          <a:p>
            <a:r>
              <a:rPr lang="en-US" altLang="zh-CN" sz="2400" b="1" dirty="0">
                <a:latin typeface="Times New Roman" panose="02020603050405020304" pitchFamily="18" charset="0"/>
                <a:ea typeface="宋体" panose="02010600030101010101" pitchFamily="2" charset="-122"/>
              </a:rPr>
              <a:t>4  Failure to detect known protein interactions</a:t>
            </a:r>
          </a:p>
        </p:txBody>
      </p:sp>
      <p:sp>
        <p:nvSpPr>
          <p:cNvPr id="917514" name="Text Box 10"/>
          <p:cNvSpPr txBox="1">
            <a:spLocks noChangeArrowheads="1"/>
          </p:cNvSpPr>
          <p:nvPr/>
        </p:nvSpPr>
        <p:spPr bwMode="auto">
          <a:xfrm>
            <a:off x="1341438" y="65088"/>
            <a:ext cx="3335338" cy="519113"/>
          </a:xfrm>
          <a:prstGeom prst="rect">
            <a:avLst/>
          </a:prstGeom>
          <a:noFill/>
          <a:ln w="25400">
            <a:noFill/>
            <a:miter lim="800000"/>
          </a:ln>
          <a:effectLst/>
        </p:spPr>
        <p:txBody>
          <a:bodyPr wrap="none" lIns="90000" tIns="46800" rIns="90000" bIns="46800">
            <a:spAutoFit/>
          </a:bodyPr>
          <a:lstStyle/>
          <a:p>
            <a:pPr marR="0" algn="ctr" defTabSz="914400">
              <a:buClrTx/>
              <a:buSzTx/>
              <a:defRPr/>
            </a:pPr>
            <a:r>
              <a:rPr kumimoji="0" lang="en-US" altLang="zh-CN" sz="28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cs typeface="+mn-cs"/>
                <a:sym typeface="+mn-ea"/>
              </a:rPr>
              <a:t>7 </a:t>
            </a:r>
            <a:r>
              <a:rPr kumimoji="0" lang="zh-CN" altLang="en-US" sz="28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2" charset="-122"/>
                <a:cs typeface="+mn-cs"/>
                <a:sym typeface="+mn-ea"/>
              </a:rPr>
              <a:t>完成下面给的表格</a:t>
            </a:r>
          </a:p>
        </p:txBody>
      </p:sp>
    </p:spTree>
  </p:cSld>
  <p:clrMapOvr>
    <a:masterClrMapping/>
  </p:clrMapOvr>
  <p:transition>
    <p:randomBar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5" descr="1226_fig1_1129"/>
          <p:cNvPicPr>
            <a:picLocks noChangeAspect="1"/>
          </p:cNvPicPr>
          <p:nvPr/>
        </p:nvPicPr>
        <p:blipFill>
          <a:blip r:embed="rId2"/>
          <a:stretch>
            <a:fillRect/>
          </a:stretch>
        </p:blipFill>
        <p:spPr>
          <a:xfrm>
            <a:off x="1619250" y="765175"/>
            <a:ext cx="3324225" cy="2714625"/>
          </a:xfrm>
          <a:prstGeom prst="rect">
            <a:avLst/>
          </a:prstGeom>
          <a:noFill/>
          <a:ln w="9525">
            <a:noFill/>
          </a:ln>
        </p:spPr>
      </p:pic>
      <p:sp>
        <p:nvSpPr>
          <p:cNvPr id="921606" name="Text Box 6"/>
          <p:cNvSpPr txBox="1">
            <a:spLocks noChangeArrowheads="1"/>
          </p:cNvSpPr>
          <p:nvPr/>
        </p:nvSpPr>
        <p:spPr bwMode="auto">
          <a:xfrm>
            <a:off x="1419860" y="260350"/>
            <a:ext cx="7746365" cy="708025"/>
          </a:xfrm>
          <a:prstGeom prst="rect">
            <a:avLst/>
          </a:prstGeom>
          <a:noFill/>
          <a:ln w="25400">
            <a:noFill/>
            <a:miter lim="800000"/>
          </a:ln>
          <a:effectLst/>
        </p:spPr>
        <p:txBody>
          <a:bodyPr wrap="square" lIns="90000" tIns="46800" rIns="90000" bIns="46800">
            <a:spAutoFit/>
          </a:bodyPr>
          <a:lstStyle/>
          <a:p>
            <a:pPr marR="0" algn="l" defTabSz="914400">
              <a:buClrTx/>
              <a:buSzTx/>
              <a:defRPr/>
            </a:pPr>
            <a:r>
              <a:rPr kumimoji="0" sz="2000" b="1" kern="1200" cap="none" spc="0" normalizeH="0" baseline="0" noProof="0">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cs typeface="+mn-cs"/>
                <a:sym typeface="+mn-ea"/>
              </a:rPr>
              <a:t>What kind of hybrid system will be determined according to the graph?</a:t>
            </a:r>
          </a:p>
        </p:txBody>
      </p:sp>
      <p:pic>
        <p:nvPicPr>
          <p:cNvPr id="158723" name="Picture 8" descr="3h"/>
          <p:cNvPicPr>
            <a:picLocks noChangeAspect="1"/>
          </p:cNvPicPr>
          <p:nvPr/>
        </p:nvPicPr>
        <p:blipFill>
          <a:blip r:embed="rId3"/>
          <a:stretch>
            <a:fillRect/>
          </a:stretch>
        </p:blipFill>
        <p:spPr>
          <a:xfrm>
            <a:off x="5508625" y="908050"/>
            <a:ext cx="3124200" cy="4572000"/>
          </a:xfrm>
          <a:prstGeom prst="rect">
            <a:avLst/>
          </a:prstGeom>
          <a:noFill/>
          <a:ln w="9525">
            <a:noFill/>
          </a:ln>
        </p:spPr>
      </p:pic>
      <p:pic>
        <p:nvPicPr>
          <p:cNvPr id="158724" name="Picture 12" descr="F2"/>
          <p:cNvPicPr>
            <a:picLocks noChangeAspect="1"/>
          </p:cNvPicPr>
          <p:nvPr/>
        </p:nvPicPr>
        <p:blipFill>
          <a:blip r:embed="rId4"/>
          <a:stretch>
            <a:fillRect/>
          </a:stretch>
        </p:blipFill>
        <p:spPr>
          <a:xfrm>
            <a:off x="1042988" y="3514725"/>
            <a:ext cx="4219575" cy="3343275"/>
          </a:xfrm>
          <a:prstGeom prst="rect">
            <a:avLst/>
          </a:prstGeom>
          <a:noFill/>
          <a:ln w="9525">
            <a:noFill/>
          </a:ln>
        </p:spPr>
      </p:pic>
    </p:spTree>
  </p:cSld>
  <p:clrMapOvr>
    <a:masterClrMapping/>
  </p:clrMapOvr>
  <p:transition>
    <p:randomBar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46225" y="365125"/>
            <a:ext cx="3201670" cy="3109595"/>
          </a:xfrm>
          <a:prstGeom prst="rect">
            <a:avLst/>
          </a:prstGeom>
        </p:spPr>
      </p:pic>
      <p:pic>
        <p:nvPicPr>
          <p:cNvPr id="5" name="图片 4"/>
          <p:cNvPicPr>
            <a:picLocks noChangeAspect="1"/>
          </p:cNvPicPr>
          <p:nvPr/>
        </p:nvPicPr>
        <p:blipFill>
          <a:blip r:embed="rId4"/>
          <a:stretch>
            <a:fillRect/>
          </a:stretch>
        </p:blipFill>
        <p:spPr>
          <a:xfrm>
            <a:off x="1408430" y="3555365"/>
            <a:ext cx="3083560" cy="2916555"/>
          </a:xfrm>
          <a:prstGeom prst="rect">
            <a:avLst/>
          </a:prstGeom>
        </p:spPr>
      </p:pic>
      <p:pic>
        <p:nvPicPr>
          <p:cNvPr id="6" name="图片 5"/>
          <p:cNvPicPr>
            <a:picLocks noChangeAspect="1"/>
          </p:cNvPicPr>
          <p:nvPr/>
        </p:nvPicPr>
        <p:blipFill>
          <a:blip r:embed="rId5"/>
          <a:stretch>
            <a:fillRect/>
          </a:stretch>
        </p:blipFill>
        <p:spPr>
          <a:xfrm>
            <a:off x="4939665" y="101600"/>
            <a:ext cx="3509010" cy="5240020"/>
          </a:xfrm>
          <a:prstGeom prst="rect">
            <a:avLst/>
          </a:prstGeom>
        </p:spPr>
      </p:pic>
    </p:spTree>
  </p:cSld>
  <p:clrMapOvr>
    <a:masterClrMapping/>
  </p:clrMapOvr>
  <p:transition>
    <p:randomBar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z="4000" strike="noStrike" noProof="1"/>
              <a:t>Outline</a:t>
            </a:r>
          </a:p>
        </p:txBody>
      </p:sp>
      <p:sp>
        <p:nvSpPr>
          <p:cNvPr id="3" name="内容占位符 2"/>
          <p:cNvSpPr>
            <a:spLocks noGrp="1"/>
          </p:cNvSpPr>
          <p:nvPr>
            <p:ph idx="1"/>
          </p:nvPr>
        </p:nvSpPr>
        <p:spPr>
          <a:xfrm>
            <a:off x="1377950" y="1417638"/>
            <a:ext cx="7483475" cy="4319588"/>
          </a:xfrm>
        </p:spPr>
        <p:txBody>
          <a:bodyPr/>
          <a:lstStyle/>
          <a:p>
            <a:pPr fontAlgn="base">
              <a:lnSpc>
                <a:spcPct val="130000"/>
              </a:lnSpc>
            </a:pPr>
            <a:r>
              <a:rPr lang="fi-FI" altLang="zh-CN" sz="2800" strike="noStrike" noProof="1">
                <a:solidFill>
                  <a:schemeClr val="bg1">
                    <a:lumMod val="75000"/>
                  </a:schemeClr>
                </a:solidFill>
                <a:effectLst/>
                <a:ea typeface="宋体" panose="02010600030101010101" pitchFamily="2" charset="-122"/>
                <a:sym typeface="+mn-ea"/>
              </a:rPr>
              <a:t>Why  </a:t>
            </a:r>
            <a:r>
              <a:rPr lang="en-US" altLang="fi-FI" sz="2800" strike="noStrike" noProof="1">
                <a:solidFill>
                  <a:schemeClr val="bg1">
                    <a:lumMod val="75000"/>
                  </a:schemeClr>
                </a:solidFill>
                <a:effectLst/>
                <a:ea typeface="宋体" panose="02010600030101010101" pitchFamily="2" charset="-122"/>
                <a:sym typeface="+mn-ea"/>
              </a:rPr>
              <a:t>study </a:t>
            </a:r>
            <a:r>
              <a:rPr lang="fi-FI" altLang="zh-CN" sz="2800" strike="noStrike" noProof="1">
                <a:solidFill>
                  <a:schemeClr val="bg1">
                    <a:lumMod val="75000"/>
                  </a:schemeClr>
                </a:solidFill>
                <a:effectLst/>
                <a:ea typeface="宋体" panose="02010600030101010101" pitchFamily="2" charset="-122"/>
                <a:sym typeface="+mn-ea"/>
              </a:rPr>
              <a:t>protein-protein interactions</a:t>
            </a:r>
            <a:r>
              <a:rPr lang="zh-CN" altLang="fi-FI" sz="2800" strike="noStrike" noProof="1">
                <a:solidFill>
                  <a:schemeClr val="bg1">
                    <a:lumMod val="75000"/>
                  </a:schemeClr>
                </a:solidFill>
                <a:effectLst/>
                <a:ea typeface="宋体" panose="02010600030101010101" pitchFamily="2" charset="-122"/>
                <a:sym typeface="+mn-ea"/>
              </a:rPr>
              <a:t>？</a:t>
            </a:r>
          </a:p>
          <a:p>
            <a:pPr fontAlgn="base">
              <a:lnSpc>
                <a:spcPct val="130000"/>
              </a:lnSpc>
            </a:pPr>
            <a:r>
              <a:rPr lang="en-US" altLang="fi-FI" sz="2800" strike="noStrike" noProof="1">
                <a:solidFill>
                  <a:schemeClr val="bg1">
                    <a:lumMod val="75000"/>
                  </a:schemeClr>
                </a:solidFill>
                <a:ea typeface="宋体" panose="02010600030101010101" pitchFamily="2" charset="-122"/>
                <a:sym typeface="+mn-ea"/>
              </a:rPr>
              <a:t>How study </a:t>
            </a:r>
            <a:r>
              <a:rPr lang="fi-FI" altLang="zh-CN" sz="2800" strike="noStrike" noProof="1">
                <a:solidFill>
                  <a:schemeClr val="bg1">
                    <a:lumMod val="75000"/>
                  </a:schemeClr>
                </a:solidFill>
                <a:ea typeface="宋体" panose="02010600030101010101" pitchFamily="2" charset="-122"/>
                <a:sym typeface="+mn-ea"/>
              </a:rPr>
              <a:t>protein-protein interactions</a:t>
            </a:r>
          </a:p>
          <a:p>
            <a:pPr lvl="1" fontAlgn="base">
              <a:lnSpc>
                <a:spcPct val="130000"/>
              </a:lnSpc>
            </a:pPr>
            <a:r>
              <a:rPr lang="fi-FI" altLang="zh-CN" sz="2240" strike="noStrike" noProof="1">
                <a:solidFill>
                  <a:schemeClr val="bg1">
                    <a:lumMod val="75000"/>
                  </a:schemeClr>
                </a:solidFill>
                <a:ea typeface="宋体" panose="02010600030101010101" pitchFamily="2" charset="-122"/>
                <a:sym typeface="+mn-ea"/>
              </a:rPr>
              <a:t>Experimental methods</a:t>
            </a:r>
          </a:p>
          <a:p>
            <a:pPr lvl="1" fontAlgn="base">
              <a:lnSpc>
                <a:spcPct val="130000"/>
              </a:lnSpc>
            </a:pPr>
            <a:r>
              <a:rPr lang="fi-FI" altLang="zh-CN" sz="2240" strike="noStrike" noProof="1">
                <a:solidFill>
                  <a:schemeClr val="bg1">
                    <a:lumMod val="75000"/>
                  </a:schemeClr>
                </a:solidFill>
                <a:ea typeface="宋体" panose="02010600030101010101" pitchFamily="2" charset="-122"/>
                <a:sym typeface="+mn-ea"/>
              </a:rPr>
              <a:t>Computational prediction </a:t>
            </a:r>
            <a:r>
              <a:rPr lang="en-US" altLang="fi-FI" sz="2240" strike="noStrike" noProof="1">
                <a:solidFill>
                  <a:schemeClr val="bg1">
                    <a:lumMod val="75000"/>
                  </a:schemeClr>
                </a:solidFill>
                <a:ea typeface="宋体" panose="02010600030101010101" pitchFamily="2" charset="-122"/>
                <a:sym typeface="+mn-ea"/>
              </a:rPr>
              <a:t>methods</a:t>
            </a:r>
          </a:p>
          <a:p>
            <a:pPr fontAlgn="base">
              <a:lnSpc>
                <a:spcPct val="130000"/>
              </a:lnSpc>
            </a:pPr>
            <a:r>
              <a:rPr lang="en-US" altLang="fi-FI" sz="2800" strike="noStrike" noProof="1">
                <a:ea typeface="宋体" panose="02010600030101010101" pitchFamily="2" charset="-122"/>
                <a:sym typeface="+mn-ea"/>
              </a:rPr>
              <a:t>Cases and application of protein-protein interactions study</a:t>
            </a:r>
          </a:p>
          <a:p>
            <a:pPr marL="0" indent="0" fontAlgn="base">
              <a:lnSpc>
                <a:spcPct val="130000"/>
              </a:lnSpc>
              <a:buNone/>
            </a:pPr>
            <a:endParaRPr lang="en-US" altLang="fi-FI" sz="2800" strike="noStrike" noProof="1">
              <a:solidFill>
                <a:schemeClr val="bg1">
                  <a:lumMod val="75000"/>
                </a:schemeClr>
              </a:solidFill>
              <a:ea typeface="宋体" panose="02010600030101010101" pitchFamily="2" charset="-122"/>
              <a:sym typeface="+mn-ea"/>
            </a:endParaRPr>
          </a:p>
        </p:txBody>
      </p:sp>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title"/>
          </p:nvPr>
        </p:nvSpPr>
        <p:spPr>
          <a:xfrm>
            <a:off x="1835150" y="274638"/>
            <a:ext cx="7089775" cy="533400"/>
          </a:xfrm>
        </p:spPr>
        <p:txBody>
          <a:bodyPr vert="horz" wrap="square" lIns="91440" tIns="45720" rIns="91440" bIns="45720" anchor="ctr">
            <a:normAutofit fontScale="90000"/>
          </a:bodyPr>
          <a:lstStyle/>
          <a:p>
            <a:pPr eaLnBrk="1" fontAlgn="base" hangingPunct="1"/>
            <a:r>
              <a:rPr lang="en-US" altLang="zh-CN" sz="3600" strike="noStrike" noProof="1">
                <a:latin typeface="Arial" panose="020B0604020202020204" pitchFamily="34" charset="0"/>
              </a:rPr>
              <a:t>Protein-protein interaction (PPI)</a:t>
            </a:r>
          </a:p>
        </p:txBody>
      </p:sp>
      <p:pic>
        <p:nvPicPr>
          <p:cNvPr id="18434" name="Picture 2"/>
          <p:cNvPicPr>
            <a:picLocks noChangeAspect="1"/>
          </p:cNvPicPr>
          <p:nvPr/>
        </p:nvPicPr>
        <p:blipFill>
          <a:blip r:embed="rId2">
            <a:lum contrast="9999"/>
          </a:blip>
          <a:stretch>
            <a:fillRect/>
          </a:stretch>
        </p:blipFill>
        <p:spPr>
          <a:xfrm>
            <a:off x="0" y="1752600"/>
            <a:ext cx="5181600" cy="4454525"/>
          </a:xfrm>
          <a:prstGeom prst="rect">
            <a:avLst/>
          </a:prstGeom>
          <a:noFill/>
          <a:ln w="9525">
            <a:noFill/>
          </a:ln>
        </p:spPr>
      </p:pic>
      <p:sp>
        <p:nvSpPr>
          <p:cNvPr id="6148" name="Content Placeholder 7"/>
          <p:cNvSpPr>
            <a:spLocks noGrp="1"/>
          </p:cNvSpPr>
          <p:nvPr>
            <p:ph idx="1"/>
          </p:nvPr>
        </p:nvSpPr>
        <p:spPr>
          <a:xfrm>
            <a:off x="4800600" y="1143000"/>
            <a:ext cx="4343400" cy="5257800"/>
          </a:xfrm>
        </p:spPr>
        <p:txBody>
          <a:bodyPr vert="horz" wrap="square" lIns="91440" tIns="45720" rIns="91440" bIns="45720" anchor="t"/>
          <a:lstStyle/>
          <a:p>
            <a:pPr eaLnBrk="1" fontAlgn="base" hangingPunct="1"/>
            <a:r>
              <a:rPr lang="en-US" altLang="zh-CN" sz="2400" strike="noStrike" noProof="1"/>
              <a:t>PPI:</a:t>
            </a:r>
          </a:p>
          <a:p>
            <a:pPr lvl="1" eaLnBrk="1" fontAlgn="base" hangingPunct="1"/>
            <a:r>
              <a:rPr lang="en-US" altLang="zh-CN" sz="2000" strike="noStrike" noProof="1"/>
              <a:t>Each living cell is packed with proteins that continuously interact with each other to control the cell's growth, function and eventual fate. </a:t>
            </a:r>
          </a:p>
          <a:p>
            <a:pPr lvl="1" eaLnBrk="1" fontAlgn="base" hangingPunct="1"/>
            <a:r>
              <a:rPr lang="en-US" altLang="zh-CN" sz="2000" strike="noStrike" noProof="1"/>
              <a:t>They have effects on altering protein kinetic properties, substrate binding, catalysis, etc.</a:t>
            </a:r>
          </a:p>
          <a:p>
            <a:pPr lvl="1" eaLnBrk="1" fontAlgn="base" hangingPunct="1"/>
            <a:r>
              <a:rPr lang="en-US" altLang="zh-CN" sz="2000" strike="noStrike" noProof="1"/>
              <a:t>Researchers have developed a variety of chemical and biochemical techniques to understand the who, what, where, when and why of those interactions. </a:t>
            </a:r>
          </a:p>
        </p:txBody>
      </p:sp>
    </p:spTree>
  </p:cSld>
  <p:clrMapOvr>
    <a:masterClrMapping/>
  </p:clrMapOvr>
  <p:transition>
    <p:randomBar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5472</Words>
  <Application>Microsoft Office PowerPoint</Application>
  <PresentationFormat>全屏显示(4:3)</PresentationFormat>
  <Paragraphs>624</Paragraphs>
  <Slides>87</Slides>
  <Notes>58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99" baseType="lpstr">
      <vt:lpstr>黑体</vt:lpstr>
      <vt:lpstr>华文细黑</vt:lpstr>
      <vt:lpstr>Arial</vt:lpstr>
      <vt:lpstr>Calibri</vt:lpstr>
      <vt:lpstr>Calibri Light</vt:lpstr>
      <vt:lpstr>Courier New</vt:lpstr>
      <vt:lpstr>Helvetica</vt:lpstr>
      <vt:lpstr>Times</vt:lpstr>
      <vt:lpstr>Times New Roman</vt:lpstr>
      <vt:lpstr>Wingdings</vt:lpstr>
      <vt:lpstr>Office 主题</vt:lpstr>
      <vt:lpstr>CorelDraw.Graphic.7</vt:lpstr>
      <vt:lpstr>PowerPoint 演示文稿</vt:lpstr>
      <vt:lpstr>Outline</vt:lpstr>
      <vt:lpstr>Outline</vt:lpstr>
      <vt:lpstr>Why study protein-protein interactions (PPI)?</vt:lpstr>
      <vt:lpstr>PowerPoint 演示文稿</vt:lpstr>
      <vt:lpstr>PowerPoint 演示文稿</vt:lpstr>
      <vt:lpstr>PowerPoint 演示文稿</vt:lpstr>
      <vt:lpstr>PowerPoint 演示文稿</vt:lpstr>
      <vt:lpstr>Protein-protein interaction (PPI)</vt:lpstr>
      <vt:lpstr>Interactions</vt:lpstr>
      <vt:lpstr>Protein-Protein Interactions</vt:lpstr>
      <vt:lpstr>Outline</vt:lpstr>
      <vt:lpstr>Interactions</vt:lpstr>
      <vt:lpstr>Interaction proteomics</vt:lpstr>
      <vt:lpstr>PowerPoint 演示文稿</vt:lpstr>
      <vt:lpstr>Identification of  interactions</vt:lpstr>
      <vt:lpstr>Identification of  interactions</vt:lpstr>
      <vt:lpstr>Hybrid system (in vivo PIP)</vt:lpstr>
      <vt:lpstr>Yeast hybrid system --Detecting protein-protein/ protein-DNA interactions in yeast by the activation of downstream reporter gene(s) by the binding of a transcription factor onto an upstream activating sequence (UAS)</vt:lpstr>
      <vt:lpstr>Yeast two hybrid system</vt:lpstr>
      <vt:lpstr>Yeast two hybrid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Three essential elements </vt:lpstr>
      <vt:lpstr>Advantages</vt:lpstr>
      <vt:lpstr>Limitations</vt:lpstr>
      <vt:lpstr>Problems and corresponding countermeasures</vt:lpstr>
      <vt:lpstr>Problems and corresponding countermeasures</vt:lpstr>
      <vt:lpstr>Problems and corresponding countermeasures</vt:lpstr>
      <vt:lpstr>Problems and corresponding countermeasures</vt:lpstr>
      <vt:lpstr>PowerPoint 演示文稿</vt:lpstr>
      <vt:lpstr>PowerPoint 演示文稿</vt:lpstr>
      <vt:lpstr>Question?</vt:lpstr>
      <vt:lpstr>PowerPoint 演示文稿</vt:lpstr>
      <vt:lpstr>B Cell Receptor Pathway  </vt:lpstr>
      <vt:lpstr>B Cell Receptor Pathway  </vt:lpstr>
      <vt:lpstr>B Cell Receptor Pathway  </vt:lpstr>
      <vt:lpstr>Yeast one hybrid system</vt:lpstr>
      <vt:lpstr>PowerPoint 演示文稿</vt:lpstr>
      <vt:lpstr>Yeast three hybrid system</vt:lpstr>
      <vt:lpstr>PowerPoint 演示文稿</vt:lpstr>
      <vt:lpstr>PowerPoint 演示文稿</vt:lpstr>
      <vt:lpstr>PowerPoint 演示文稿</vt:lpstr>
      <vt:lpstr>PowerPoint 演示文稿</vt:lpstr>
      <vt:lpstr>PowerPoint 演示文稿</vt:lpstr>
      <vt:lpstr>PowerPoint 演示文稿</vt:lpstr>
      <vt:lpstr>Reverse two-hybrid system</vt:lpstr>
      <vt:lpstr>URA3: Selectable and counterselectable marker</vt:lpstr>
      <vt:lpstr>PowerPoint 演示文稿</vt:lpstr>
      <vt:lpstr>PowerPoint 演示文稿</vt:lpstr>
      <vt:lpstr>PowerPoint 演示文稿</vt:lpstr>
      <vt:lpstr>PowerPoint 演示文稿</vt:lpstr>
      <vt:lpstr>PowerPoint 演示文稿</vt:lpstr>
      <vt:lpstr>Dual Bait System</vt:lpstr>
      <vt:lpstr>PowerPoint 演示文稿</vt:lpstr>
      <vt:lpstr>Non-nuclear Y2H:  --Sos recuiment system, SRS </vt:lpstr>
      <vt:lpstr>PowerPoint 演示文稿</vt:lpstr>
      <vt:lpstr>PowerPoint 演示文稿</vt:lpstr>
      <vt:lpstr>ubiquitin-based split-protein sensor system (USPS system)</vt:lpstr>
      <vt:lpstr>PowerPoint 演示文稿</vt:lpstr>
      <vt:lpstr>PowerPoint 演示文稿</vt:lpstr>
      <vt:lpstr>PowerPoint 演示文稿</vt:lpstr>
      <vt:lpstr>cytosolic yeast two-hybrid system (cytoY2H)</vt:lpstr>
      <vt:lpstr>PowerPoint 演示文稿</vt:lpstr>
      <vt:lpstr>Mammalian Two-hybrid system</vt:lpstr>
      <vt:lpstr>Mamalian two-hybrid assay</vt:lpstr>
      <vt:lpstr>PowerPoint 演示文稿</vt:lpstr>
      <vt:lpstr>PowerPoint 演示文稿</vt:lpstr>
      <vt:lpstr>CheckMateTM Mamalian two-hybrid system  </vt:lpstr>
      <vt:lpstr>Bacterial two-hybrid system</vt:lpstr>
      <vt:lpstr>Escherichia coli two-hybrid system </vt:lpstr>
      <vt:lpstr>Escherichia coli two-hybrid system </vt:lpstr>
      <vt:lpstr>Bacterial Adenylate Cyclase Two-Hybrid System</vt:lpstr>
      <vt:lpstr>PowerPoint 演示文稿</vt:lpstr>
      <vt:lpstr>Bacterial one-hybrid system</vt:lpstr>
      <vt:lpstr>Questions</vt:lpstr>
      <vt:lpstr>PowerPoint 演示文稿</vt:lpstr>
      <vt:lpstr>PowerPoint 演示文稿</vt:lpstr>
      <vt:lpstr>PowerPoint 演示文稿</vt:lpstr>
      <vt:lpstr>Outline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1027</cp:revision>
  <dcterms:created xsi:type="dcterms:W3CDTF">2007-01-09T04:58:00Z</dcterms:created>
  <dcterms:modified xsi:type="dcterms:W3CDTF">2021-07-11T07:04:12Z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2052-11.3.0.8513</vt:lpwstr>
  </property>
  <property fmtid="{D5CDD505-2E9C-101B-9397-08002B2CF9AE}" pid="3" name="KSORubyTemplateID">
    <vt:lpwstr>8</vt:lpwstr>
  </property>
</Properties>
</file>